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0" r:id="rId5"/>
    <p:sldId id="263" r:id="rId6"/>
    <p:sldId id="262" r:id="rId7"/>
    <p:sldId id="258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66AD2E-D027-4C19-977A-604FC669A54B}" v="99" dt="2019-11-06T17:11:39.1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638" y="114"/>
      </p:cViewPr>
      <p:guideLst>
        <p:guide orient="horz" pos="100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Zimmermann" userId="d6f3dac014f6a3fd" providerId="LiveId" clId="{2966AD2E-D027-4C19-977A-604FC669A54B}"/>
    <pc:docChg chg="undo custSel addSld modSld sldOrd">
      <pc:chgData name="Thomas Zimmermann" userId="d6f3dac014f6a3fd" providerId="LiveId" clId="{2966AD2E-D027-4C19-977A-604FC669A54B}" dt="2019-11-07T19:32:04.492" v="358" actId="20577"/>
      <pc:docMkLst>
        <pc:docMk/>
      </pc:docMkLst>
      <pc:sldChg chg="addSp delSp modSp">
        <pc:chgData name="Thomas Zimmermann" userId="d6f3dac014f6a3fd" providerId="LiveId" clId="{2966AD2E-D027-4C19-977A-604FC669A54B}" dt="2019-11-07T19:32:04.492" v="358" actId="20577"/>
        <pc:sldMkLst>
          <pc:docMk/>
          <pc:sldMk cId="1333487858" sldId="256"/>
        </pc:sldMkLst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6" creationId="{2456ACD7-0BCB-4105-AEBD-6D02DC1E904B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7" creationId="{9743C03C-7DBC-4DAE-8A1B-B44F252A0C23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8" creationId="{C6E3C611-5F15-4AAE-8751-00C35A6F3ED9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9" creationId="{12E755CF-3EC2-485C-8C32-A89913AC601F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0" creationId="{4437BD64-D1F1-4086-9BFE-4FEA5A81EF27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1" creationId="{CE113E5E-E4F5-4D9C-9BA2-A43A2F03AA22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2" creationId="{4CF755A9-2FC3-4927-AD5C-F3D07B0223EC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3" creationId="{EFFF72A8-658B-4391-86C5-BFD29184F520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4" creationId="{DEFE1ACA-C099-4D08-BAD1-9E4C3F71C9DF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5" creationId="{30FBD5FE-7987-4A1B-8450-068297F4E9C3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6" creationId="{21122A33-EFA9-4ADD-A864-8C0B0A654723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17" creationId="{4D9EC3A4-F8E7-4738-973F-60464975D9E5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26" creationId="{77C98F84-243F-40F5-9D99-C2CE17034239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27" creationId="{CB59CE95-499D-42DD-9B0F-B7D1B5042367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28" creationId="{6ABBDB91-2F31-4DC5-A74A-CA07890511BD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29" creationId="{616B7F18-25C1-4A7C-A65F-7813D100ED14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0" creationId="{8D016D15-A77F-42AA-B345-10DFD412DAEB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1" creationId="{853C0ED8-0D1E-4CA2-8180-2C63BED30E2D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2" creationId="{3C70A536-D39B-4581-B3D1-E0DBCDF13A10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3" creationId="{D43CB8D2-864E-4A1E-9B76-2DC074F77DC5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4" creationId="{33F05598-5583-4889-B56A-CA9F35A1631A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5" creationId="{28A18E6D-9354-4969-AFFC-07B0A1105DEC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6" creationId="{6DAE94F1-5213-4741-A5A8-6768522E7E75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7" creationId="{BA79049D-CFFC-4CA4-900C-D7DEB26E92E8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39" creationId="{5DE29EAF-3948-4993-807C-83B2CEBC42CE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0" creationId="{55278CDE-6627-407A-A23E-9C64A22B7787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1" creationId="{56C59B94-A5F3-40A5-A93F-2C572E7DC36D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2" creationId="{05898573-93AC-450E-B781-4B36E9293D6B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3" creationId="{16DA5D5B-EC1F-4FB1-96A6-5B2B043CB9D9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4" creationId="{B681411E-774D-4069-B18E-E8717FCFDA8B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5" creationId="{92F84185-9FA8-43BF-B4AA-637100C90CDE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6" creationId="{713ED4E6-C7BA-4FE5-8BF7-0C09E7060130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7" creationId="{4ED8C5ED-7A6F-49A4-8EB0-B8257987C5B9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8" creationId="{E27DF1D5-62A0-4C69-A2E7-72952D1A66FE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49" creationId="{4FCB9AAF-3C10-4A78-9A58-EE1F9E592762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0" creationId="{C7397F68-717E-4785-A25F-93369ACCA2C7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2" creationId="{858F51EB-3CB3-4347-864B-4CFD692C9384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3" creationId="{A66DFB32-CFEA-4B7F-9E07-9F205AC2334B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4" creationId="{23638EC5-F15A-4C5E-8EAD-AF63C666A506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5" creationId="{451E7351-6A26-4D14-826B-7F018854043C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6" creationId="{31769B1E-4E2A-48D2-93EB-DFD4225C562A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7" creationId="{FC9E2427-A67A-4BD2-8DD9-AF37EDDED27C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8" creationId="{F181426A-C31E-4878-9FD6-DE8066379B97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59" creationId="{0D1912EC-1047-44B0-A9E6-68F6CF7377DE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60" creationId="{E0696BC9-5B2D-41A6-91F7-E790EBC674D9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61" creationId="{FB55FE42-BFF4-4631-8E5C-C6B2310D7A24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62" creationId="{7F782C6D-1D5B-4266-A52E-7CEC5AD593FF}"/>
          </ac:spMkLst>
        </pc:spChg>
        <pc:spChg chg="del">
          <ac:chgData name="Thomas Zimmermann" userId="d6f3dac014f6a3fd" providerId="LiveId" clId="{2966AD2E-D027-4C19-977A-604FC669A54B}" dt="2019-11-06T16:15:48.193" v="126"/>
          <ac:spMkLst>
            <pc:docMk/>
            <pc:sldMk cId="1333487858" sldId="256"/>
            <ac:spMk id="63" creationId="{2FBFBA57-C48D-4BB3-8090-933FD30C6AE5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78" creationId="{5A3112A1-0A29-47F3-B705-0132A4AE33B0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79" creationId="{E7386E10-BA37-480A-8424-C93324C359D8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0" creationId="{A73EAD9E-F1A7-43C0-9802-97585D65E2B7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1" creationId="{AA4117BE-C8CF-4567-B0FC-6E87CB9A905A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2" creationId="{10339713-3F0A-433A-A56E-3F9ED516B784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3" creationId="{3F7D46D9-DE78-4D24-AF6B-FF4DAA81ACE5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4" creationId="{68C11B82-353B-4274-9D84-7D0DDD4CC5EA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5" creationId="{1B5E9787-FFC8-4A69-8A35-5E3D7ABA53D6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6" creationId="{2821BB3A-CEEC-4A72-B174-F53917D9D79E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7" creationId="{54DB2D38-E03D-4A62-9971-E89CD2B70591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8" creationId="{C64E4DD3-DA30-4CE2-ADE2-B3336F4181ED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89" creationId="{00FD5CAA-FCFB-4F45-8D08-7B8E134B6185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0" creationId="{AD776A75-7D4B-4168-90D9-14571EDF87B1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1" creationId="{94403C8A-6DAE-4B3C-A671-937E681E88B3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2" creationId="{CE03564C-96B9-4615-8F30-FF26C8A49B99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3" creationId="{05D04035-752A-43A8-86C0-EAC76F81F112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4" creationId="{B4B9D75A-5B58-4152-9D1F-26BA32FDEE0B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5" creationId="{2A5E663D-3887-4338-94CE-9BBCAAE6B659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6" creationId="{9F6E62C5-2228-4135-9716-25D037C7F407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7" creationId="{F7A1001E-77B0-45F7-BE6E-3B872EFDC8DE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8" creationId="{7AA1BD59-A25A-4BD6-9074-905E26670907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99" creationId="{6EDA15B7-99BA-4585-A255-7460D409509A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0" creationId="{3D4C5F6D-CAEF-4C31-A4A3-5330F034E2A0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1" creationId="{7533751C-8A32-4BD1-87CC-995A151DEA40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2" creationId="{83E59A77-BFF6-48F7-8DCA-151EBBBE078B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3" creationId="{A52B857E-6941-42CB-B7A9-9C2910F94579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4" creationId="{E5E3761D-57BE-491E-8E2E-13FACDF2F60A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5" creationId="{59021565-B5DD-45AF-8CF4-9161E2F65FE3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6" creationId="{9B192BFE-37CD-4789-B3CC-DD8B540533F5}"/>
          </ac:spMkLst>
        </pc:spChg>
        <pc:spChg chg="add mod topLvl">
          <ac:chgData name="Thomas Zimmermann" userId="d6f3dac014f6a3fd" providerId="LiveId" clId="{2966AD2E-D027-4C19-977A-604FC669A54B}" dt="2019-11-06T16:14:45.742" v="115" actId="164"/>
          <ac:spMkLst>
            <pc:docMk/>
            <pc:sldMk cId="1333487858" sldId="256"/>
            <ac:spMk id="107" creationId="{880C193B-677D-45FD-BCA2-25A2A7A522CA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1" creationId="{92CFB92E-7F5E-47CB-A0B4-1B8D00DFB17F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2" creationId="{CF471423-6B9F-4156-926B-1874442555DB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3" creationId="{CB7375D4-6180-4663-825D-364F61EC1894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4" creationId="{B318D994-2E6A-400C-A488-EA5FBEC02A66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5" creationId="{1EA22A29-09FB-4E48-AAF8-69C2894CC4DE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6" creationId="{8ABDD146-6A12-403D-8B92-908ECFE18DE3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7" creationId="{6D96B73C-93A7-4EF7-9A6E-D3855F7B0A2C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8" creationId="{ED96CCBF-01E2-4569-AB69-94E467D02EE3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19" creationId="{0AC12C10-9BCD-430C-898C-5737E6FED0B6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0" creationId="{CB2265A0-5F6F-4B3E-BF33-168147F88743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1" creationId="{37155180-9748-46FD-82FB-799568C89FBE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2" creationId="{5480E598-3CF0-4595-9A42-4DF2DCE4D6A6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3" creationId="{2A4D8EB6-526F-4B02-BFEE-F80424D5C04D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4" creationId="{4BC180AF-50AD-4512-AA5B-F78E66E8C777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5" creationId="{6525A61F-66AA-425B-A23C-FA46BFAFD5B9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6" creationId="{31836AC5-6C78-461E-B91C-BE563B106164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7" creationId="{C79E15CF-5173-4198-9609-991E84D273AA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8" creationId="{88A28781-158A-4EBC-AE24-D399EC85FC2C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29" creationId="{D797162A-809D-4E4B-AFFB-351D0139FE87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0" creationId="{E1E96E1D-1E11-4871-B193-6D3C0A1A5003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1" creationId="{6DF4B861-BB7C-44EF-AC3C-CC10E8ED17E2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2" creationId="{F20F02E3-CDD9-49AF-8C40-8F4071FED473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3" creationId="{F5976712-EF1D-4AFD-8E06-FD549085E0DA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4" creationId="{6B06962A-6D1B-44E7-9EE1-A9F7678FCB99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5" creationId="{CE900F3C-73D5-4051-84B1-FFF042D6C609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6" creationId="{B6265763-9EEC-430E-8D50-25AA0F2F0AD9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7" creationId="{05657A68-4D8F-4C61-A586-B9149713AD1E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8" creationId="{5DC9DB81-CE30-4B13-B6DD-766F7D224557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39" creationId="{641F9D13-D3E1-4B37-B7B5-23C589AD6729}"/>
          </ac:spMkLst>
        </pc:spChg>
        <pc:spChg chg="add del mod topLvl">
          <ac:chgData name="Thomas Zimmermann" userId="d6f3dac014f6a3fd" providerId="LiveId" clId="{2966AD2E-D027-4C19-977A-604FC669A54B}" dt="2019-11-06T16:12:13.623" v="104"/>
          <ac:spMkLst>
            <pc:docMk/>
            <pc:sldMk cId="1333487858" sldId="256"/>
            <ac:spMk id="140" creationId="{529274E0-7C2C-4C8E-8F84-1F43FA2027D2}"/>
          </ac:spMkLst>
        </pc:spChg>
        <pc:spChg chg="mod">
          <ac:chgData name="Thomas Zimmermann" userId="d6f3dac014f6a3fd" providerId="LiveId" clId="{2966AD2E-D027-4C19-977A-604FC669A54B}" dt="2019-11-06T16:19:38.038" v="162" actId="207"/>
          <ac:spMkLst>
            <pc:docMk/>
            <pc:sldMk cId="1333487858" sldId="256"/>
            <ac:spMk id="146" creationId="{E330923A-2F40-4734-8581-F7DD0AC8AAC1}"/>
          </ac:spMkLst>
        </pc:spChg>
        <pc:spChg chg="mod">
          <ac:chgData name="Thomas Zimmermann" userId="d6f3dac014f6a3fd" providerId="LiveId" clId="{2966AD2E-D027-4C19-977A-604FC669A54B}" dt="2019-11-06T16:19:00.971" v="151" actId="207"/>
          <ac:spMkLst>
            <pc:docMk/>
            <pc:sldMk cId="1333487858" sldId="256"/>
            <ac:spMk id="149" creationId="{C58058D2-A652-44FD-B134-7AE0A93308C8}"/>
          </ac:spMkLst>
        </pc:spChg>
        <pc:spChg chg="mod">
          <ac:chgData name="Thomas Zimmermann" userId="d6f3dac014f6a3fd" providerId="LiveId" clId="{2966AD2E-D027-4C19-977A-604FC669A54B}" dt="2019-11-06T16:18:56.925" v="150" actId="207"/>
          <ac:spMkLst>
            <pc:docMk/>
            <pc:sldMk cId="1333487858" sldId="256"/>
            <ac:spMk id="150" creationId="{6B677E3C-DFE0-487C-96B2-86A4A869C57C}"/>
          </ac:spMkLst>
        </pc:spChg>
        <pc:spChg chg="mod">
          <ac:chgData name="Thomas Zimmermann" userId="d6f3dac014f6a3fd" providerId="LiveId" clId="{2966AD2E-D027-4C19-977A-604FC669A54B}" dt="2019-11-06T17:05:35.089" v="345" actId="20577"/>
          <ac:spMkLst>
            <pc:docMk/>
            <pc:sldMk cId="1333487858" sldId="256"/>
            <ac:spMk id="155" creationId="{794980B4-C1E4-4024-90A0-0C2B4D17BBC9}"/>
          </ac:spMkLst>
        </pc:spChg>
        <pc:spChg chg="mod">
          <ac:chgData name="Thomas Zimmermann" userId="d6f3dac014f6a3fd" providerId="LiveId" clId="{2966AD2E-D027-4C19-977A-604FC669A54B}" dt="2019-11-06T16:19:51.667" v="164" actId="20577"/>
          <ac:spMkLst>
            <pc:docMk/>
            <pc:sldMk cId="1333487858" sldId="256"/>
            <ac:spMk id="157" creationId="{14295135-B7F3-4A89-B15A-ACA272AA7CED}"/>
          </ac:spMkLst>
        </pc:spChg>
        <pc:spChg chg="mod">
          <ac:chgData name="Thomas Zimmermann" userId="d6f3dac014f6a3fd" providerId="LiveId" clId="{2966AD2E-D027-4C19-977A-604FC669A54B}" dt="2019-11-06T16:18:47.999" v="149" actId="207"/>
          <ac:spMkLst>
            <pc:docMk/>
            <pc:sldMk cId="1333487858" sldId="256"/>
            <ac:spMk id="158" creationId="{E88E462E-8ACF-4135-8802-187A1C0B4C4D}"/>
          </ac:spMkLst>
        </pc:spChg>
        <pc:spChg chg="mod">
          <ac:chgData name="Thomas Zimmermann" userId="d6f3dac014f6a3fd" providerId="LiveId" clId="{2966AD2E-D027-4C19-977A-604FC669A54B}" dt="2019-11-07T19:32:04.492" v="358" actId="20577"/>
          <ac:spMkLst>
            <pc:docMk/>
            <pc:sldMk cId="1333487858" sldId="256"/>
            <ac:spMk id="159" creationId="{314F6C40-AF9C-4DDA-9767-169A9188EC7C}"/>
          </ac:spMkLst>
        </pc:spChg>
        <pc:spChg chg="mod">
          <ac:chgData name="Thomas Zimmermann" userId="d6f3dac014f6a3fd" providerId="LiveId" clId="{2966AD2E-D027-4C19-977A-604FC669A54B}" dt="2019-11-06T16:19:26.670" v="159" actId="207"/>
          <ac:spMkLst>
            <pc:docMk/>
            <pc:sldMk cId="1333487858" sldId="256"/>
            <ac:spMk id="160" creationId="{CFD88288-7EB7-46E6-AF1A-9C2E115D4FD4}"/>
          </ac:spMkLst>
        </pc:spChg>
        <pc:spChg chg="mod">
          <ac:chgData name="Thomas Zimmermann" userId="d6f3dac014f6a3fd" providerId="LiveId" clId="{2966AD2E-D027-4C19-977A-604FC669A54B}" dt="2019-11-06T16:19:20.538" v="156" actId="207"/>
          <ac:spMkLst>
            <pc:docMk/>
            <pc:sldMk cId="1333487858" sldId="256"/>
            <ac:spMk id="161" creationId="{9DC66E52-BCA2-404A-8EC2-1F39CC0D9342}"/>
          </ac:spMkLst>
        </pc:spChg>
        <pc:spChg chg="mod">
          <ac:chgData name="Thomas Zimmermann" userId="d6f3dac014f6a3fd" providerId="LiveId" clId="{2966AD2E-D027-4C19-977A-604FC669A54B}" dt="2019-11-06T16:19:17.929" v="155" actId="207"/>
          <ac:spMkLst>
            <pc:docMk/>
            <pc:sldMk cId="1333487858" sldId="256"/>
            <ac:spMk id="162" creationId="{4A3FC96D-FC2B-4D35-A503-13A60F22C1D0}"/>
          </ac:spMkLst>
        </pc:spChg>
        <pc:spChg chg="mod">
          <ac:chgData name="Thomas Zimmermann" userId="d6f3dac014f6a3fd" providerId="LiveId" clId="{2966AD2E-D027-4C19-977A-604FC669A54B}" dt="2019-11-06T16:19:24.293" v="158" actId="207"/>
          <ac:spMkLst>
            <pc:docMk/>
            <pc:sldMk cId="1333487858" sldId="256"/>
            <ac:spMk id="163" creationId="{62A489C1-33F3-414E-9C80-B464FE027EF2}"/>
          </ac:spMkLst>
        </pc:spChg>
        <pc:spChg chg="mod">
          <ac:chgData name="Thomas Zimmermann" userId="d6f3dac014f6a3fd" providerId="LiveId" clId="{2966AD2E-D027-4C19-977A-604FC669A54B}" dt="2019-11-06T16:19:22.288" v="157" actId="207"/>
          <ac:spMkLst>
            <pc:docMk/>
            <pc:sldMk cId="1333487858" sldId="256"/>
            <ac:spMk id="164" creationId="{F3498BC4-854E-4D3D-8F7B-A8B75C0DEDC4}"/>
          </ac:spMkLst>
        </pc:spChg>
        <pc:spChg chg="mod">
          <ac:chgData name="Thomas Zimmermann" userId="d6f3dac014f6a3fd" providerId="LiveId" clId="{2966AD2E-D027-4C19-977A-604FC669A54B}" dt="2019-11-06T16:19:57.546" v="166" actId="20577"/>
          <ac:spMkLst>
            <pc:docMk/>
            <pc:sldMk cId="1333487858" sldId="256"/>
            <ac:spMk id="167" creationId="{B7C863DE-69BA-45F5-9D51-D42DC7E8A13E}"/>
          </ac:spMkLst>
        </pc:spChg>
        <pc:grpChg chg="add del mod">
          <ac:chgData name="Thomas Zimmermann" userId="d6f3dac014f6a3fd" providerId="LiveId" clId="{2966AD2E-D027-4C19-977A-604FC669A54B}" dt="2019-11-05T22:05:25.364" v="33" actId="165"/>
          <ac:grpSpMkLst>
            <pc:docMk/>
            <pc:sldMk cId="1333487858" sldId="256"/>
            <ac:grpSpMk id="109" creationId="{FDCAC0BB-F48D-42CD-9F6C-FA60AF8B8A7A}"/>
          </ac:grpSpMkLst>
        </pc:grpChg>
        <pc:grpChg chg="add del mod">
          <ac:chgData name="Thomas Zimmermann" userId="d6f3dac014f6a3fd" providerId="LiveId" clId="{2966AD2E-D027-4C19-977A-604FC669A54B}" dt="2019-11-05T22:11:03.088" v="63" actId="165"/>
          <ac:grpSpMkLst>
            <pc:docMk/>
            <pc:sldMk cId="1333487858" sldId="256"/>
            <ac:grpSpMk id="141" creationId="{4C2FC1DB-8385-4190-B122-CA123525C886}"/>
          </ac:grpSpMkLst>
        </pc:grpChg>
        <pc:grpChg chg="add del mod">
          <ac:chgData name="Thomas Zimmermann" userId="d6f3dac014f6a3fd" providerId="LiveId" clId="{2966AD2E-D027-4C19-977A-604FC669A54B}" dt="2019-11-06T16:14:47.176" v="116"/>
          <ac:grpSpMkLst>
            <pc:docMk/>
            <pc:sldMk cId="1333487858" sldId="256"/>
            <ac:grpSpMk id="142" creationId="{F6323D4A-98EF-4455-ABA8-A5C0B37CF800}"/>
          </ac:grpSpMkLst>
        </pc:grpChg>
        <pc:grpChg chg="add">
          <ac:chgData name="Thomas Zimmermann" userId="d6f3dac014f6a3fd" providerId="LiveId" clId="{2966AD2E-D027-4C19-977A-604FC669A54B}" dt="2019-11-06T16:18:26.726" v="148"/>
          <ac:grpSpMkLst>
            <pc:docMk/>
            <pc:sldMk cId="1333487858" sldId="256"/>
            <ac:grpSpMk id="144" creationId="{5B801B14-26F2-4479-9FDC-D765A0EF50FA}"/>
          </ac:grpSpMkLst>
        </pc:grpChg>
        <pc:picChg chg="del">
          <ac:chgData name="Thomas Zimmermann" userId="d6f3dac014f6a3fd" providerId="LiveId" clId="{2966AD2E-D027-4C19-977A-604FC669A54B}" dt="2019-11-06T16:15:43.747" v="125" actId="478"/>
          <ac:picMkLst>
            <pc:docMk/>
            <pc:sldMk cId="1333487858" sldId="256"/>
            <ac:picMk id="5" creationId="{77670C27-C54F-40A7-ABD9-1C9927D7A610}"/>
          </ac:picMkLst>
        </pc:picChg>
        <pc:picChg chg="add del mod modCrop">
          <ac:chgData name="Thomas Zimmermann" userId="d6f3dac014f6a3fd" providerId="LiveId" clId="{2966AD2E-D027-4C19-977A-604FC669A54B}" dt="2019-11-06T16:14:49.474" v="117" actId="478"/>
          <ac:picMkLst>
            <pc:docMk/>
            <pc:sldMk cId="1333487858" sldId="256"/>
            <ac:picMk id="108" creationId="{040813B2-D132-4C08-AEE2-BE173796F4C4}"/>
          </ac:picMkLst>
        </pc:picChg>
        <pc:picChg chg="add del mod modCrop">
          <ac:chgData name="Thomas Zimmermann" userId="d6f3dac014f6a3fd" providerId="LiveId" clId="{2966AD2E-D027-4C19-977A-604FC669A54B}" dt="2019-11-06T16:12:13.623" v="104"/>
          <ac:picMkLst>
            <pc:docMk/>
            <pc:sldMk cId="1333487858" sldId="256"/>
            <ac:picMk id="110" creationId="{5128021B-216B-4BD1-9DB2-BFDDE1088DB3}"/>
          </ac:picMkLst>
        </pc:picChg>
        <pc:picChg chg="add mod modCrop">
          <ac:chgData name="Thomas Zimmermann" userId="d6f3dac014f6a3fd" providerId="LiveId" clId="{2966AD2E-D027-4C19-977A-604FC669A54B}" dt="2019-11-06T16:18:08.424" v="147" actId="14100"/>
          <ac:picMkLst>
            <pc:docMk/>
            <pc:sldMk cId="1333487858" sldId="256"/>
            <ac:picMk id="143" creationId="{14F8B6A9-5DB0-4310-89CB-F700F5361ADF}"/>
          </ac:picMkLst>
        </pc:picChg>
      </pc:sldChg>
      <pc:sldChg chg="addSp delSp modSp ord">
        <pc:chgData name="Thomas Zimmermann" userId="d6f3dac014f6a3fd" providerId="LiveId" clId="{2966AD2E-D027-4C19-977A-604FC669A54B}" dt="2019-11-06T17:08:02.537" v="353" actId="20577"/>
        <pc:sldMkLst>
          <pc:docMk/>
          <pc:sldMk cId="1209142361" sldId="257"/>
        </pc:sldMkLst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" creationId="{D3C0ADBB-EB97-4A00-BFF1-66B274B69A5A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" creationId="{932987F1-23D2-444D-BEA2-C4C933C17A5F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5" creationId="{C6654396-ABD2-4F82-A2EE-5B76F84B4C01}"/>
          </ac:spMkLst>
        </pc:spChg>
        <pc:spChg chg="add mod topLvl">
          <ac:chgData name="Thomas Zimmermann" userId="d6f3dac014f6a3fd" providerId="LiveId" clId="{2966AD2E-D027-4C19-977A-604FC669A54B}" dt="2019-11-06T17:08:02.537" v="353" actId="20577"/>
          <ac:spMkLst>
            <pc:docMk/>
            <pc:sldMk cId="1209142361" sldId="257"/>
            <ac:spMk id="6" creationId="{34E094C2-53D2-4645-8C0E-0A37428E3BE3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7" creationId="{04DB85AA-0D93-4B0B-8637-43667B343136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8" creationId="{FC011570-3692-4E4C-A53F-6BE4F00FE286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9" creationId="{F562739E-FAF7-40A2-9E11-6C9BB4D56FCE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0" creationId="{296F833A-AA8E-4855-9CDB-9D4288E4A50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1" creationId="{446F1FCE-35B2-43EE-9C8F-412CFBE5CEF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2" creationId="{1BB299BA-D070-4970-9EDE-85F5200B1CFD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3" creationId="{7556238B-03A4-4AB7-A9E3-7285ED12AC8B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4" creationId="{08C4F92F-574C-48C4-80AA-B8B1C605EF13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5" creationId="{FF392FC9-8B1B-4321-B91F-30AFBFC2DC90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6" creationId="{01784EC0-478B-44E6-AA3F-D7981CFAF261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7" creationId="{474ED6D7-0251-46DC-9E20-2AB4C02A05E1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8" creationId="{465365FE-B1AF-46F1-8209-7D379A9DF249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19" creationId="{8A92B20E-F639-4C5A-9988-F77036A2BA5F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0" creationId="{3B9F5CCD-2DD0-463A-9924-B987A042E301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1" creationId="{2F7E340F-F034-4773-969C-3C30265576B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2" creationId="{961B3396-3053-485F-8F60-3145FB6E7A36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3" creationId="{C081B98C-6A8A-4CE6-84E8-4FA7D4A3F397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4" creationId="{7F2E802A-D51A-43A4-9DB6-6C710FD073A0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5" creationId="{E2078F61-3E0C-42F8-93BF-07FB7A099992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6" creationId="{0E872D81-740F-4EBD-BD03-778AAEF4BAA8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7" creationId="{06A0E74C-EAC0-4C9D-B352-5B2CB6CA5321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8" creationId="{DC3B29D6-F16C-4628-9378-F59D1BC455BB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29" creationId="{FBB02854-2D23-4F66-8FE3-E1165A6E354D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0" creationId="{B1A9CFA5-38BA-4650-8F90-55FC850EACAE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1" creationId="{2029663F-3CD4-4578-A999-B4684B5BE89C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2" creationId="{918F00B4-545F-45EA-BB43-D49FC8C2925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3" creationId="{4A49E499-3D83-4DC5-B429-9CD2203034BC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4" creationId="{D9346FC5-6D5C-422D-B989-2037AF6FF38D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5" creationId="{CAD623EB-62AA-40C1-94A7-8BBD46D64C96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6" creationId="{9BA1FD11-3D4B-415B-B800-2800FBF32C6F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7" creationId="{747FA8C3-BB86-42A7-BE66-C29150F3CD07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8" creationId="{CC5303EB-CCBB-4474-9C15-361AA4D0384A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39" creationId="{2EC35E6E-3EFD-45FB-A925-753248E257A2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0" creationId="{03923A9F-A960-4C6B-A613-FD27ACAF978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1" creationId="{AAABC513-1A15-402C-81D0-F4D4610989AA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2" creationId="{8C2C2C65-4DFF-4CD3-AA1F-DB81452FA3B6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3" creationId="{332E4146-C9F6-457D-BB2D-F921B667BDB5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4" creationId="{B77E9C33-72E0-483A-834D-E6DED0EC5677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5" creationId="{9ABB57E5-30A3-4528-88F3-71E7F9C646EB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6" creationId="{8868FD1D-DD4A-4274-B5CD-4F3AE1476B33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7" creationId="{0CA22D48-BA97-4834-A367-E0E4AD22A0C8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8" creationId="{31CE4D33-9CE9-47D5-B037-A8C39A8ECAD1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49" creationId="{46FFE455-0293-448B-A2B7-BACF7768C128}"/>
          </ac:spMkLst>
        </pc:spChg>
        <pc:spChg chg="add mod topLvl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50" creationId="{334F2252-4351-4DB8-BD1D-0245CCB1B05F}"/>
          </ac:spMkLst>
        </pc:spChg>
        <pc:spChg chg="add mod">
          <ac:chgData name="Thomas Zimmermann" userId="d6f3dac014f6a3fd" providerId="LiveId" clId="{2966AD2E-D027-4C19-977A-604FC669A54B}" dt="2019-11-06T17:07:35.695" v="351" actId="164"/>
          <ac:spMkLst>
            <pc:docMk/>
            <pc:sldMk cId="1209142361" sldId="257"/>
            <ac:spMk id="52" creationId="{F060F299-5335-4C18-AB08-61FD1F160B87}"/>
          </ac:spMkLst>
        </pc:spChg>
        <pc:grpChg chg="add del mod">
          <ac:chgData name="Thomas Zimmermann" userId="d6f3dac014f6a3fd" providerId="LiveId" clId="{2966AD2E-D027-4C19-977A-604FC669A54B}" dt="2019-11-06T17:07:02.745" v="346" actId="165"/>
          <ac:grpSpMkLst>
            <pc:docMk/>
            <pc:sldMk cId="1209142361" sldId="257"/>
            <ac:grpSpMk id="51" creationId="{E06243C0-9644-43BF-A908-B44AB365A568}"/>
          </ac:grpSpMkLst>
        </pc:grpChg>
        <pc:grpChg chg="add mod">
          <ac:chgData name="Thomas Zimmermann" userId="d6f3dac014f6a3fd" providerId="LiveId" clId="{2966AD2E-D027-4C19-977A-604FC669A54B}" dt="2019-11-06T17:07:43.341" v="352" actId="14100"/>
          <ac:grpSpMkLst>
            <pc:docMk/>
            <pc:sldMk cId="1209142361" sldId="257"/>
            <ac:grpSpMk id="53" creationId="{F1AAC76A-B8C6-4342-A4BB-8F5E720E60E9}"/>
          </ac:grpSpMkLst>
        </pc:grpChg>
      </pc:sldChg>
      <pc:sldChg chg="addSp delSp modSp add ord">
        <pc:chgData name="Thomas Zimmermann" userId="d6f3dac014f6a3fd" providerId="LiveId" clId="{2966AD2E-D027-4C19-977A-604FC669A54B}" dt="2019-11-06T17:11:42.788" v="356" actId="20577"/>
        <pc:sldMkLst>
          <pc:docMk/>
          <pc:sldMk cId="1371224990" sldId="258"/>
        </pc:sldMkLst>
        <pc:spChg chg="del mod">
          <ac:chgData name="Thomas Zimmermann" userId="d6f3dac014f6a3fd" providerId="LiveId" clId="{2966AD2E-D027-4C19-977A-604FC669A54B}" dt="2019-11-05T22:14:48.109" v="94" actId="478"/>
          <ac:spMkLst>
            <pc:docMk/>
            <pc:sldMk cId="1371224990" sldId="258"/>
            <ac:spMk id="2" creationId="{C305C37F-4AE0-4CA6-90B4-3F88C15F7B0F}"/>
          </ac:spMkLst>
        </pc:spChg>
        <pc:spChg chg="del">
          <ac:chgData name="Thomas Zimmermann" userId="d6f3dac014f6a3fd" providerId="LiveId" clId="{2966AD2E-D027-4C19-977A-604FC669A54B}" dt="2019-11-05T22:14:48.109" v="94" actId="478"/>
          <ac:spMkLst>
            <pc:docMk/>
            <pc:sldMk cId="1371224990" sldId="258"/>
            <ac:spMk id="3" creationId="{4E7C7BC7-56E8-4740-B7C3-10A8CC453E87}"/>
          </ac:spMkLst>
        </pc:spChg>
        <pc:spChg chg="add mod">
          <ac:chgData name="Thomas Zimmermann" userId="d6f3dac014f6a3fd" providerId="LiveId" clId="{2966AD2E-D027-4C19-977A-604FC669A54B}" dt="2019-11-05T22:14:48.109" v="94" actId="478"/>
          <ac:spMkLst>
            <pc:docMk/>
            <pc:sldMk cId="1371224990" sldId="258"/>
            <ac:spMk id="5" creationId="{271D672E-B397-4837-B82A-C1BC043A311D}"/>
          </ac:spMkLst>
        </pc:spChg>
        <pc:spChg chg="mod">
          <ac:chgData name="Thomas Zimmermann" userId="d6f3dac014f6a3fd" providerId="LiveId" clId="{2966AD2E-D027-4C19-977A-604FC669A54B}" dt="2019-11-06T17:11:42.788" v="356" actId="20577"/>
          <ac:spMkLst>
            <pc:docMk/>
            <pc:sldMk cId="1371224990" sldId="258"/>
            <ac:spMk id="33" creationId="{E28AB18C-C966-4619-BB6D-2D19F08AD45D}"/>
          </ac:spMkLst>
        </pc:spChg>
        <pc:spChg chg="mod">
          <ac:chgData name="Thomas Zimmermann" userId="d6f3dac014f6a3fd" providerId="LiveId" clId="{2966AD2E-D027-4C19-977A-604FC669A54B}" dt="2019-11-06T17:11:39.152" v="354" actId="207"/>
          <ac:spMkLst>
            <pc:docMk/>
            <pc:sldMk cId="1371224990" sldId="258"/>
            <ac:spMk id="34" creationId="{CF1FB6A5-0113-4F64-95B5-88B49517820A}"/>
          </ac:spMkLst>
        </pc:spChg>
        <pc:grpChg chg="add mod">
          <ac:chgData name="Thomas Zimmermann" userId="d6f3dac014f6a3fd" providerId="LiveId" clId="{2966AD2E-D027-4C19-977A-604FC669A54B}" dt="2019-11-06T16:15:29.606" v="124" actId="14100"/>
          <ac:grpSpMkLst>
            <pc:docMk/>
            <pc:sldMk cId="1371224990" sldId="258"/>
            <ac:grpSpMk id="7" creationId="{4C7C1B2D-94F2-4C4C-AA48-7C255D43ECF4}"/>
          </ac:grpSpMkLst>
        </pc:grpChg>
        <pc:grpChg chg="add del mod">
          <ac:chgData name="Thomas Zimmermann" userId="d6f3dac014f6a3fd" providerId="LiveId" clId="{2966AD2E-D027-4C19-977A-604FC669A54B}" dt="2019-11-06T16:28:31.906" v="206" actId="478"/>
          <ac:grpSpMkLst>
            <pc:docMk/>
            <pc:sldMk cId="1371224990" sldId="258"/>
            <ac:grpSpMk id="38" creationId="{3151DA39-CEC5-47C8-8B96-C4EA1BF7A9B2}"/>
          </ac:grpSpMkLst>
        </pc:grpChg>
        <pc:picChg chg="add mod modCrop">
          <ac:chgData name="Thomas Zimmermann" userId="d6f3dac014f6a3fd" providerId="LiveId" clId="{2966AD2E-D027-4C19-977A-604FC669A54B}" dt="2019-11-05T22:15:29.553" v="99" actId="14100"/>
          <ac:picMkLst>
            <pc:docMk/>
            <pc:sldMk cId="1371224990" sldId="258"/>
            <ac:picMk id="6" creationId="{04144CD5-C316-420E-8634-D8B9B5F65A02}"/>
          </ac:picMkLst>
        </pc:picChg>
      </pc:sldChg>
      <pc:sldChg chg="addSp delSp modSp add">
        <pc:chgData name="Thomas Zimmermann" userId="d6f3dac014f6a3fd" providerId="LiveId" clId="{2966AD2E-D027-4C19-977A-604FC669A54B}" dt="2019-11-06T16:14:24.018" v="114" actId="14100"/>
        <pc:sldMkLst>
          <pc:docMk/>
          <pc:sldMk cId="313549971" sldId="259"/>
        </pc:sldMkLst>
        <pc:spChg chg="del">
          <ac:chgData name="Thomas Zimmermann" userId="d6f3dac014f6a3fd" providerId="LiveId" clId="{2966AD2E-D027-4C19-977A-604FC669A54B}" dt="2019-11-05T22:12:34.257" v="76" actId="478"/>
          <ac:spMkLst>
            <pc:docMk/>
            <pc:sldMk cId="313549971" sldId="259"/>
            <ac:spMk id="2" creationId="{00577BC8-53F7-4608-896E-894DF5E94754}"/>
          </ac:spMkLst>
        </pc:spChg>
        <pc:spChg chg="del">
          <ac:chgData name="Thomas Zimmermann" userId="d6f3dac014f6a3fd" providerId="LiveId" clId="{2966AD2E-D027-4C19-977A-604FC669A54B}" dt="2019-11-05T22:12:34.257" v="76" actId="478"/>
          <ac:spMkLst>
            <pc:docMk/>
            <pc:sldMk cId="313549971" sldId="259"/>
            <ac:spMk id="3" creationId="{1D4897E0-CD7B-4D0D-8B41-5958508A5FAE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4" creationId="{425463DD-70D1-4095-91FA-81959564AB32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5" creationId="{D414F625-C534-4CB2-BED2-CDE3DB0C3D36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6" creationId="{A62061C7-2031-423F-9872-FD9889E88967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7" creationId="{A41D0D59-6AC3-4B14-8411-1ACBC1DD6716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8" creationId="{16E798D0-845D-4240-810F-66C674233546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9" creationId="{CD5285DB-3358-4BAA-83E6-3F183A23F886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0" creationId="{186FBA4E-AFF3-4727-A6F1-ECFC4B70AB24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1" creationId="{08FA8E80-46DE-46A8-98AD-85A00C8A0FA2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2" creationId="{E6F52D72-A85C-42C1-91B3-170716530B03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3" creationId="{75B37434-B222-40C6-A024-EE8A426098F7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4" creationId="{704D3D2B-428E-45BD-9C34-688F59458229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5" creationId="{3622594B-8272-4BC6-868D-9C045B5A20A2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6" creationId="{C9131AEF-6361-473B-83F4-98F466B80518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7" creationId="{0B74CE56-0FD0-46A7-9849-466C8D57F921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8" creationId="{3221FFD8-B783-44FE-AA74-CEC2F61F578A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19" creationId="{9DF56FD1-1E5D-4E11-AC1B-B793CB84E800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0" creationId="{B34F0C12-C693-4294-B565-2E6CD6F05FD0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1" creationId="{DE78774D-5C11-4181-8501-124B0BBA5879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2" creationId="{1AA29C25-7739-4228-99E1-C4C9B453123E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3" creationId="{4D2DD345-6AF8-47A1-9FA6-F544B4BD0195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4" creationId="{81BD3FC4-050B-482E-B8E7-6A017450B789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5" creationId="{07534EBB-7A26-46B9-9C12-7B2E2EF1F9DD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6" creationId="{B87A6372-68DE-4379-BF74-748BFA91832E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7" creationId="{2332B190-3746-4DBC-A4B2-34D9EDA80D3A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8" creationId="{B84C7FF9-EBD1-4CDF-81A5-1F23571F9F42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29" creationId="{92ECF904-59D0-4602-AA1C-40C69BAB388F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30" creationId="{34614622-D0BC-4114-B68B-879829DEFBFA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31" creationId="{EE21783C-86CF-4067-857D-797310C0F189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32" creationId="{AF6CB20E-C9E3-4B7D-84BB-AA6C445AC760}"/>
          </ac:spMkLst>
        </pc:spChg>
        <pc:spChg chg="add del">
          <ac:chgData name="Thomas Zimmermann" userId="d6f3dac014f6a3fd" providerId="LiveId" clId="{2966AD2E-D027-4C19-977A-604FC669A54B}" dt="2019-11-05T22:12:37.326" v="78" actId="478"/>
          <ac:spMkLst>
            <pc:docMk/>
            <pc:sldMk cId="313549971" sldId="259"/>
            <ac:spMk id="33" creationId="{FC04E9B1-EDF8-42BA-83C0-AE8EAC302B47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36" creationId="{5BFA909F-6562-4D34-B8E2-2560002992DF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37" creationId="{38DDCD63-F826-497B-81A7-3094A4CD151C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38" creationId="{D423C202-E5CC-4673-8C50-85549010A5EF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39" creationId="{AF163F49-62A9-4B10-97D9-4BB81828D773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0" creationId="{7433536C-75D4-457F-80C9-7EEA49B25BBD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1" creationId="{53AE4B50-BF69-411F-86E5-700472A73D12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2" creationId="{3BB5E8F4-FCA9-4B99-B2C8-444529A9F922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3" creationId="{9943D11F-5968-4702-AAD5-6122F3452590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4" creationId="{40FCC112-83D6-4655-AB9E-8D119B56FA12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5" creationId="{C68114EC-FC90-45BB-A85C-BB69CE542D8E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6" creationId="{55373C8F-56F0-4076-932C-2C81D94449EC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7" creationId="{E4DDA8B3-8863-42CF-91AE-99D8AAE3BC97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8" creationId="{BD703A06-D4A7-433E-B81D-B9561F9D8A4B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49" creationId="{9A3641EB-9477-4E53-8067-C43322A09FB6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0" creationId="{9299382C-E160-45A0-9943-8E985C329FB1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1" creationId="{CA0DE652-E6EB-4C75-8887-C4979C6D3370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2" creationId="{4AC9C986-B960-495C-B431-0EF225558873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3" creationId="{C2822329-0222-462C-A7D9-7515639BBCCC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4" creationId="{BC741800-FB30-4256-9F0C-325FB0751336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5" creationId="{49DD99DA-304F-4580-944F-22E2BDC31C06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6" creationId="{48B28E23-B456-4A29-98CC-6A0C61E4FBED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7" creationId="{5D20FA02-ABD2-46E2-BD4E-AC644C2163D3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8" creationId="{808986B5-F6B7-45FD-A1F3-7997446935F5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59" creationId="{C3306231-A04E-425F-96E7-A41E68CB033B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0" creationId="{EE8085A4-8554-45C7-8C77-73EB4EA1F5A4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1" creationId="{BBA3A61E-3023-414D-9891-D090B950B0DE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2" creationId="{9C840792-0858-4842-8F5E-84B7ED11B6DD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3" creationId="{AD3F7933-5813-4F05-BD88-C3D1FF4BBA6A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4" creationId="{6D0ACEE6-21AF-453D-A728-8D89ED22F238}"/>
          </ac:spMkLst>
        </pc:spChg>
        <pc:spChg chg="add mod topLvl">
          <ac:chgData name="Thomas Zimmermann" userId="d6f3dac014f6a3fd" providerId="LiveId" clId="{2966AD2E-D027-4C19-977A-604FC669A54B}" dt="2019-11-06T16:14:14.420" v="113" actId="164"/>
          <ac:spMkLst>
            <pc:docMk/>
            <pc:sldMk cId="313549971" sldId="259"/>
            <ac:spMk id="65" creationId="{E59A6CB9-7FB7-4587-8008-C3AB56174876}"/>
          </ac:spMkLst>
        </pc:spChg>
        <pc:grpChg chg="add del mod">
          <ac:chgData name="Thomas Zimmermann" userId="d6f3dac014f6a3fd" providerId="LiveId" clId="{2966AD2E-D027-4C19-977A-604FC669A54B}" dt="2019-11-06T16:13:44.452" v="111" actId="165"/>
          <ac:grpSpMkLst>
            <pc:docMk/>
            <pc:sldMk cId="313549971" sldId="259"/>
            <ac:grpSpMk id="66" creationId="{100E7DF7-0B8D-47B3-9192-C1A829897416}"/>
          </ac:grpSpMkLst>
        </pc:grpChg>
        <pc:grpChg chg="add mod">
          <ac:chgData name="Thomas Zimmermann" userId="d6f3dac014f6a3fd" providerId="LiveId" clId="{2966AD2E-D027-4C19-977A-604FC669A54B}" dt="2019-11-06T16:14:24.018" v="114" actId="14100"/>
          <ac:grpSpMkLst>
            <pc:docMk/>
            <pc:sldMk cId="313549971" sldId="259"/>
            <ac:grpSpMk id="67" creationId="{044F697E-054B-468C-9CAB-001BFD93CFA1}"/>
          </ac:grpSpMkLst>
        </pc:grpChg>
        <pc:picChg chg="add mod modCrop">
          <ac:chgData name="Thomas Zimmermann" userId="d6f3dac014f6a3fd" providerId="LiveId" clId="{2966AD2E-D027-4C19-977A-604FC669A54B}" dt="2019-11-05T22:16:02.365" v="103" actId="14100"/>
          <ac:picMkLst>
            <pc:docMk/>
            <pc:sldMk cId="313549971" sldId="259"/>
            <ac:picMk id="34" creationId="{DBFD9B64-6FE3-4197-A9D0-83DF00955438}"/>
          </ac:picMkLst>
        </pc:picChg>
        <pc:picChg chg="add del mod topLvl">
          <ac:chgData name="Thomas Zimmermann" userId="d6f3dac014f6a3fd" providerId="LiveId" clId="{2966AD2E-D027-4C19-977A-604FC669A54B}" dt="2019-11-06T16:13:49.496" v="112" actId="478"/>
          <ac:picMkLst>
            <pc:docMk/>
            <pc:sldMk cId="313549971" sldId="259"/>
            <ac:picMk id="35" creationId="{E178E3C2-A4E0-4449-AA2C-B7D1CF15270A}"/>
          </ac:picMkLst>
        </pc:picChg>
      </pc:sldChg>
      <pc:sldChg chg="addSp delSp modSp add">
        <pc:chgData name="Thomas Zimmermann" userId="d6f3dac014f6a3fd" providerId="LiveId" clId="{2966AD2E-D027-4C19-977A-604FC669A54B}" dt="2019-11-06T16:33:53.567" v="235" actId="20577"/>
        <pc:sldMkLst>
          <pc:docMk/>
          <pc:sldMk cId="899902090" sldId="260"/>
        </pc:sldMkLst>
        <pc:spChg chg="del">
          <ac:chgData name="Thomas Zimmermann" userId="d6f3dac014f6a3fd" providerId="LiveId" clId="{2966AD2E-D027-4C19-977A-604FC669A54B}" dt="2019-11-06T16:20:26.624" v="168" actId="478"/>
          <ac:spMkLst>
            <pc:docMk/>
            <pc:sldMk cId="899902090" sldId="260"/>
            <ac:spMk id="2" creationId="{E63DEAE1-CF92-4321-BD44-06631A449C4D}"/>
          </ac:spMkLst>
        </pc:spChg>
        <pc:spChg chg="del">
          <ac:chgData name="Thomas Zimmermann" userId="d6f3dac014f6a3fd" providerId="LiveId" clId="{2966AD2E-D027-4C19-977A-604FC669A54B}" dt="2019-11-06T16:20:26.624" v="168" actId="478"/>
          <ac:spMkLst>
            <pc:docMk/>
            <pc:sldMk cId="899902090" sldId="260"/>
            <ac:spMk id="3" creationId="{930C8F2B-C3AA-4A8E-8DE5-D16C69396781}"/>
          </ac:spMkLst>
        </pc:spChg>
        <pc:spChg chg="add del">
          <ac:chgData name="Thomas Zimmermann" userId="d6f3dac014f6a3fd" providerId="LiveId" clId="{2966AD2E-D027-4C19-977A-604FC669A54B}" dt="2019-11-06T16:23:43.486" v="179" actId="478"/>
          <ac:spMkLst>
            <pc:docMk/>
            <pc:sldMk cId="899902090" sldId="260"/>
            <ac:spMk id="43" creationId="{CBAB4F66-5AF9-4C20-B84D-EBCE4A8EC20C}"/>
          </ac:spMkLst>
        </pc:spChg>
        <pc:spChg chg="mod topLvl">
          <ac:chgData name="Thomas Zimmermann" userId="d6f3dac014f6a3fd" providerId="LiveId" clId="{2966AD2E-D027-4C19-977A-604FC669A54B}" dt="2019-11-06T16:32:01.128" v="223" actId="165"/>
          <ac:spMkLst>
            <pc:docMk/>
            <pc:sldMk cId="899902090" sldId="260"/>
            <ac:spMk id="68" creationId="{3E46C478-8504-4016-92A3-98E507DB7619}"/>
          </ac:spMkLst>
        </pc:spChg>
        <pc:spChg chg="mod topLvl">
          <ac:chgData name="Thomas Zimmermann" userId="d6f3dac014f6a3fd" providerId="LiveId" clId="{2966AD2E-D027-4C19-977A-604FC669A54B}" dt="2019-11-06T16:33:12.215" v="226" actId="207"/>
          <ac:spMkLst>
            <pc:docMk/>
            <pc:sldMk cId="899902090" sldId="260"/>
            <ac:spMk id="69" creationId="{DBA3C2C7-BF24-4C56-9953-41D2ED3ADB5E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0" creationId="{F622F6D8-3A5A-45AB-94B2-4FD366112295}"/>
          </ac:spMkLst>
        </pc:spChg>
        <pc:spChg chg="mod topLvl">
          <ac:chgData name="Thomas Zimmermann" userId="d6f3dac014f6a3fd" providerId="LiveId" clId="{2966AD2E-D027-4C19-977A-604FC669A54B}" dt="2019-11-06T16:32:01.128" v="223" actId="165"/>
          <ac:spMkLst>
            <pc:docMk/>
            <pc:sldMk cId="899902090" sldId="260"/>
            <ac:spMk id="71" creationId="{2044CC6D-32E2-41D3-887E-1245AE7EF50D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2" creationId="{7E7EC53B-BD75-4EC3-A50D-9DD1F0060DFE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3" creationId="{EFB35A86-9712-4B45-BB3C-89CC5475F893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4" creationId="{B3C1D3BE-92E2-4E49-AF1C-49E05A3E4125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5" creationId="{AE693E5E-40A5-478D-B7B1-71F59441CE1B}"/>
          </ac:spMkLst>
        </pc:spChg>
        <pc:spChg chg="mod topLvl">
          <ac:chgData name="Thomas Zimmermann" userId="d6f3dac014f6a3fd" providerId="LiveId" clId="{2966AD2E-D027-4C19-977A-604FC669A54B}" dt="2019-11-06T16:33:53.567" v="235" actId="20577"/>
          <ac:spMkLst>
            <pc:docMk/>
            <pc:sldMk cId="899902090" sldId="260"/>
            <ac:spMk id="76" creationId="{1425145D-5344-41E3-BDD8-BE09A52FE3FF}"/>
          </ac:spMkLst>
        </pc:spChg>
        <pc:spChg chg="mod topLvl">
          <ac:chgData name="Thomas Zimmermann" userId="d6f3dac014f6a3fd" providerId="LiveId" clId="{2966AD2E-D027-4C19-977A-604FC669A54B}" dt="2019-11-06T16:33:12.215" v="226" actId="207"/>
          <ac:spMkLst>
            <pc:docMk/>
            <pc:sldMk cId="899902090" sldId="260"/>
            <ac:spMk id="77" creationId="{90B55EB3-F843-41EC-8775-33C7F2535D51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8" creationId="{AA6647D2-3E93-45A8-A000-7E48902693B4}"/>
          </ac:spMkLst>
        </pc:spChg>
        <pc:spChg chg="mod topLvl">
          <ac:chgData name="Thomas Zimmermann" userId="d6f3dac014f6a3fd" providerId="LiveId" clId="{2966AD2E-D027-4C19-977A-604FC669A54B}" dt="2019-11-06T16:32:24.999" v="224" actId="207"/>
          <ac:spMkLst>
            <pc:docMk/>
            <pc:sldMk cId="899902090" sldId="260"/>
            <ac:spMk id="79" creationId="{FBDBA247-2688-4737-8769-E650A79AA6F5}"/>
          </ac:spMkLst>
        </pc:spChg>
        <pc:spChg chg="mod topLvl">
          <ac:chgData name="Thomas Zimmermann" userId="d6f3dac014f6a3fd" providerId="LiveId" clId="{2966AD2E-D027-4C19-977A-604FC669A54B}" dt="2019-11-06T16:33:12.215" v="226" actId="207"/>
          <ac:spMkLst>
            <pc:docMk/>
            <pc:sldMk cId="899902090" sldId="260"/>
            <ac:spMk id="80" creationId="{F4330BC4-1EE4-4F0B-AA63-462CD2552472}"/>
          </ac:spMkLst>
        </pc:spChg>
        <pc:spChg chg="mod topLvl">
          <ac:chgData name="Thomas Zimmermann" userId="d6f3dac014f6a3fd" providerId="LiveId" clId="{2966AD2E-D027-4C19-977A-604FC669A54B}" dt="2019-11-06T16:33:26.068" v="227" actId="207"/>
          <ac:spMkLst>
            <pc:docMk/>
            <pc:sldMk cId="899902090" sldId="260"/>
            <ac:spMk id="81" creationId="{29B234AE-F2A6-46E7-92E7-17C81E37F04C}"/>
          </ac:spMkLst>
        </pc:spChg>
        <pc:spChg chg="mod topLvl">
          <ac:chgData name="Thomas Zimmermann" userId="d6f3dac014f6a3fd" providerId="LiveId" clId="{2966AD2E-D027-4C19-977A-604FC669A54B}" dt="2019-11-06T16:33:12.215" v="226" actId="207"/>
          <ac:spMkLst>
            <pc:docMk/>
            <pc:sldMk cId="899902090" sldId="260"/>
            <ac:spMk id="82" creationId="{1A1C7B13-3C60-4EBD-905F-37EE24D4F341}"/>
          </ac:spMkLst>
        </pc:spChg>
        <pc:spChg chg="mod topLvl">
          <ac:chgData name="Thomas Zimmermann" userId="d6f3dac014f6a3fd" providerId="LiveId" clId="{2966AD2E-D027-4C19-977A-604FC669A54B}" dt="2019-11-06T16:33:12.215" v="226" actId="207"/>
          <ac:spMkLst>
            <pc:docMk/>
            <pc:sldMk cId="899902090" sldId="260"/>
            <ac:spMk id="83" creationId="{EA6D0A7C-4585-4A01-9CE9-6D5691D2CA5F}"/>
          </ac:spMkLst>
        </pc:spChg>
        <pc:spChg chg="mod topLvl">
          <ac:chgData name="Thomas Zimmermann" userId="d6f3dac014f6a3fd" providerId="LiveId" clId="{2966AD2E-D027-4C19-977A-604FC669A54B}" dt="2019-11-06T16:32:56.110" v="225" actId="207"/>
          <ac:spMkLst>
            <pc:docMk/>
            <pc:sldMk cId="899902090" sldId="260"/>
            <ac:spMk id="84" creationId="{E56F51B6-25A3-4C20-8BE8-B4E395E5B6AA}"/>
          </ac:spMkLst>
        </pc:spChg>
        <pc:spChg chg="mod topLvl">
          <ac:chgData name="Thomas Zimmermann" userId="d6f3dac014f6a3fd" providerId="LiveId" clId="{2966AD2E-D027-4C19-977A-604FC669A54B}" dt="2019-11-06T16:32:56.110" v="225" actId="207"/>
          <ac:spMkLst>
            <pc:docMk/>
            <pc:sldMk cId="899902090" sldId="260"/>
            <ac:spMk id="85" creationId="{985E556D-1C3C-4F48-9CB7-A1B1C79A5387}"/>
          </ac:spMkLst>
        </pc:spChg>
        <pc:spChg chg="mod topLvl">
          <ac:chgData name="Thomas Zimmermann" userId="d6f3dac014f6a3fd" providerId="LiveId" clId="{2966AD2E-D027-4C19-977A-604FC669A54B}" dt="2019-11-06T16:33:50.577" v="234" actId="20577"/>
          <ac:spMkLst>
            <pc:docMk/>
            <pc:sldMk cId="899902090" sldId="260"/>
            <ac:spMk id="86" creationId="{687FB21C-475D-402F-AC83-C5026DDE2DA5}"/>
          </ac:spMkLst>
        </pc:spChg>
        <pc:spChg chg="mod topLvl">
          <ac:chgData name="Thomas Zimmermann" userId="d6f3dac014f6a3fd" providerId="LiveId" clId="{2966AD2E-D027-4C19-977A-604FC669A54B}" dt="2019-11-06T16:32:56.110" v="225" actId="207"/>
          <ac:spMkLst>
            <pc:docMk/>
            <pc:sldMk cId="899902090" sldId="260"/>
            <ac:spMk id="87" creationId="{FDF63791-6E21-4E00-BF02-831AE070F455}"/>
          </ac:spMkLst>
        </pc:spChg>
        <pc:spChg chg="mod topLvl">
          <ac:chgData name="Thomas Zimmermann" userId="d6f3dac014f6a3fd" providerId="LiveId" clId="{2966AD2E-D027-4C19-977A-604FC669A54B}" dt="2019-11-06T16:33:26.068" v="227" actId="207"/>
          <ac:spMkLst>
            <pc:docMk/>
            <pc:sldMk cId="899902090" sldId="260"/>
            <ac:spMk id="88" creationId="{91895B1B-C334-4EF2-93E5-703051713873}"/>
          </ac:spMkLst>
        </pc:spChg>
        <pc:spChg chg="mod topLvl">
          <ac:chgData name="Thomas Zimmermann" userId="d6f3dac014f6a3fd" providerId="LiveId" clId="{2966AD2E-D027-4C19-977A-604FC669A54B}" dt="2019-11-06T16:33:26.068" v="227" actId="207"/>
          <ac:spMkLst>
            <pc:docMk/>
            <pc:sldMk cId="899902090" sldId="260"/>
            <ac:spMk id="89" creationId="{EE89589A-4669-464A-A325-37C41B7A582B}"/>
          </ac:spMkLst>
        </pc:spChg>
        <pc:spChg chg="mod topLvl">
          <ac:chgData name="Thomas Zimmermann" userId="d6f3dac014f6a3fd" providerId="LiveId" clId="{2966AD2E-D027-4C19-977A-604FC669A54B}" dt="2019-11-06T16:32:56.110" v="225" actId="207"/>
          <ac:spMkLst>
            <pc:docMk/>
            <pc:sldMk cId="899902090" sldId="260"/>
            <ac:spMk id="90" creationId="{C5403310-C449-4BA7-892E-AB44D393A764}"/>
          </ac:spMkLst>
        </pc:spChg>
        <pc:spChg chg="mod topLvl">
          <ac:chgData name="Thomas Zimmermann" userId="d6f3dac014f6a3fd" providerId="LiveId" clId="{2966AD2E-D027-4C19-977A-604FC669A54B}" dt="2019-11-06T16:33:47.692" v="232" actId="20577"/>
          <ac:spMkLst>
            <pc:docMk/>
            <pc:sldMk cId="899902090" sldId="260"/>
            <ac:spMk id="91" creationId="{97DF4C43-7953-441E-91C9-8246BD695998}"/>
          </ac:spMkLst>
        </pc:spChg>
        <pc:spChg chg="mod topLvl">
          <ac:chgData name="Thomas Zimmermann" userId="d6f3dac014f6a3fd" providerId="LiveId" clId="{2966AD2E-D027-4C19-977A-604FC669A54B}" dt="2019-11-06T16:33:26.068" v="227" actId="207"/>
          <ac:spMkLst>
            <pc:docMk/>
            <pc:sldMk cId="899902090" sldId="260"/>
            <ac:spMk id="92" creationId="{C94C9613-5FEE-4939-A285-BB36D3EE1B1F}"/>
          </ac:spMkLst>
        </pc:spChg>
        <pc:spChg chg="mod topLvl">
          <ac:chgData name="Thomas Zimmermann" userId="d6f3dac014f6a3fd" providerId="LiveId" clId="{2966AD2E-D027-4C19-977A-604FC669A54B}" dt="2019-11-06T16:33:41.112" v="230" actId="20577"/>
          <ac:spMkLst>
            <pc:docMk/>
            <pc:sldMk cId="899902090" sldId="260"/>
            <ac:spMk id="93" creationId="{A04BA824-0A7E-4FB2-B546-20FDBE88E073}"/>
          </ac:spMkLst>
        </pc:spChg>
        <pc:spChg chg="mod topLvl">
          <ac:chgData name="Thomas Zimmermann" userId="d6f3dac014f6a3fd" providerId="LiveId" clId="{2966AD2E-D027-4C19-977A-604FC669A54B}" dt="2019-11-06T16:33:37.760" v="228" actId="207"/>
          <ac:spMkLst>
            <pc:docMk/>
            <pc:sldMk cId="899902090" sldId="260"/>
            <ac:spMk id="94" creationId="{31A9308E-F26E-48CE-A6FC-81887E9BAF41}"/>
          </ac:spMkLst>
        </pc:spChg>
        <pc:spChg chg="mod topLvl">
          <ac:chgData name="Thomas Zimmermann" userId="d6f3dac014f6a3fd" providerId="LiveId" clId="{2966AD2E-D027-4C19-977A-604FC669A54B}" dt="2019-11-06T16:33:37.760" v="228" actId="207"/>
          <ac:spMkLst>
            <pc:docMk/>
            <pc:sldMk cId="899902090" sldId="260"/>
            <ac:spMk id="95" creationId="{460F63FA-C9FF-49FD-9BBD-E1AAECBF5646}"/>
          </ac:spMkLst>
        </pc:spChg>
        <pc:spChg chg="mod topLvl">
          <ac:chgData name="Thomas Zimmermann" userId="d6f3dac014f6a3fd" providerId="LiveId" clId="{2966AD2E-D027-4C19-977A-604FC669A54B}" dt="2019-11-06T16:33:37.760" v="228" actId="207"/>
          <ac:spMkLst>
            <pc:docMk/>
            <pc:sldMk cId="899902090" sldId="260"/>
            <ac:spMk id="96" creationId="{816C8EFE-1698-4F23-9D13-4F7DD0F3E318}"/>
          </ac:spMkLst>
        </pc:spChg>
        <pc:spChg chg="mod topLvl">
          <ac:chgData name="Thomas Zimmermann" userId="d6f3dac014f6a3fd" providerId="LiveId" clId="{2966AD2E-D027-4C19-977A-604FC669A54B}" dt="2019-11-06T16:33:37.760" v="228" actId="207"/>
          <ac:spMkLst>
            <pc:docMk/>
            <pc:sldMk cId="899902090" sldId="260"/>
            <ac:spMk id="97" creationId="{A365DFB2-CF1E-479A-85D0-742CA8BFF9FF}"/>
          </ac:spMkLst>
        </pc:spChg>
        <pc:grpChg chg="add del">
          <ac:chgData name="Thomas Zimmermann" userId="d6f3dac014f6a3fd" providerId="LiveId" clId="{2966AD2E-D027-4C19-977A-604FC669A54B}" dt="2019-11-06T16:23:20.134" v="174" actId="478"/>
          <ac:grpSpMkLst>
            <pc:docMk/>
            <pc:sldMk cId="899902090" sldId="260"/>
            <ac:grpSpMk id="4" creationId="{48812555-73C5-4A75-B3E7-EF0E3EBA6FDD}"/>
          </ac:grpSpMkLst>
        </pc:grpChg>
        <pc:grpChg chg="add del">
          <ac:chgData name="Thomas Zimmermann" userId="d6f3dac014f6a3fd" providerId="LiveId" clId="{2966AD2E-D027-4C19-977A-604FC669A54B}" dt="2019-11-06T16:23:46.208" v="180" actId="478"/>
          <ac:grpSpMkLst>
            <pc:docMk/>
            <pc:sldMk cId="899902090" sldId="260"/>
            <ac:grpSpMk id="35" creationId="{0661A444-21CC-4675-8F32-49DEB2D3CD10}"/>
          </ac:grpSpMkLst>
        </pc:grpChg>
        <pc:grpChg chg="add del">
          <ac:chgData name="Thomas Zimmermann" userId="d6f3dac014f6a3fd" providerId="LiveId" clId="{2966AD2E-D027-4C19-977A-604FC669A54B}" dt="2019-11-06T16:32:01.128" v="223" actId="165"/>
          <ac:grpSpMkLst>
            <pc:docMk/>
            <pc:sldMk cId="899902090" sldId="260"/>
            <ac:grpSpMk id="67" creationId="{2F02CFB7-FD22-4469-8665-87149B1DA628}"/>
          </ac:grpSpMkLst>
        </pc:grpChg>
        <pc:picChg chg="add mod modCrop">
          <ac:chgData name="Thomas Zimmermann" userId="d6f3dac014f6a3fd" providerId="LiveId" clId="{2966AD2E-D027-4C19-977A-604FC669A54B}" dt="2019-11-06T16:24:52.623" v="186" actId="14100"/>
          <ac:picMkLst>
            <pc:docMk/>
            <pc:sldMk cId="899902090" sldId="260"/>
            <ac:picMk id="66" creationId="{93415004-607E-4A65-8827-300B97384915}"/>
          </ac:picMkLst>
        </pc:picChg>
      </pc:sldChg>
      <pc:sldChg chg="addSp delSp modSp add">
        <pc:chgData name="Thomas Zimmermann" userId="d6f3dac014f6a3fd" providerId="LiveId" clId="{2966AD2E-D027-4C19-977A-604FC669A54B}" dt="2019-11-06T16:30:28.284" v="215" actId="20577"/>
        <pc:sldMkLst>
          <pc:docMk/>
          <pc:sldMk cId="279990755" sldId="261"/>
        </pc:sldMkLst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4" creationId="{6216A739-7410-42FE-A58A-F58DAAC4ABBE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5" creationId="{A1233E82-448F-4697-9651-8B4619BC8887}"/>
          </ac:spMkLst>
        </pc:spChg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6" creationId="{B5D83D6D-564A-4AC5-96A8-62E4A5AAF3EE}"/>
          </ac:spMkLst>
        </pc:spChg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7" creationId="{C1BFAAB3-2139-40A1-B5E6-04C9B7AD5956}"/>
          </ac:spMkLst>
        </pc:spChg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8" creationId="{33EF96AF-C5F2-4C1D-86CC-C52165518C8C}"/>
          </ac:spMkLst>
        </pc:spChg>
        <pc:spChg chg="mod topLvl">
          <ac:chgData name="Thomas Zimmermann" userId="d6f3dac014f6a3fd" providerId="LiveId" clId="{2966AD2E-D027-4C19-977A-604FC669A54B}" dt="2019-11-06T16:30:18.856" v="213" actId="207"/>
          <ac:spMkLst>
            <pc:docMk/>
            <pc:sldMk cId="279990755" sldId="261"/>
            <ac:spMk id="9" creationId="{4CC43A13-C90F-4B52-8D25-5CFEBF460A58}"/>
          </ac:spMkLst>
        </pc:spChg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10" creationId="{DED97C2D-27EF-4640-9CD0-C28510A4AD0B}"/>
          </ac:spMkLst>
        </pc:spChg>
        <pc:spChg chg="mod topLvl">
          <ac:chgData name="Thomas Zimmermann" userId="d6f3dac014f6a3fd" providerId="LiveId" clId="{2966AD2E-D027-4C19-977A-604FC669A54B}" dt="2019-11-06T16:30:01.568" v="212" actId="207"/>
          <ac:spMkLst>
            <pc:docMk/>
            <pc:sldMk cId="279990755" sldId="261"/>
            <ac:spMk id="11" creationId="{3F70C7A8-571F-4EC6-A5A8-FD3FAE451132}"/>
          </ac:spMkLst>
        </pc:spChg>
        <pc:spChg chg="mod topLvl">
          <ac:chgData name="Thomas Zimmermann" userId="d6f3dac014f6a3fd" providerId="LiveId" clId="{2966AD2E-D027-4C19-977A-604FC669A54B}" dt="2019-11-06T16:30:18.856" v="213" actId="207"/>
          <ac:spMkLst>
            <pc:docMk/>
            <pc:sldMk cId="279990755" sldId="261"/>
            <ac:spMk id="12" creationId="{92D122BC-DB12-477F-ABCD-B3C6FB2BFAEF}"/>
          </ac:spMkLst>
        </pc:spChg>
        <pc:spChg chg="mod topLvl">
          <ac:chgData name="Thomas Zimmermann" userId="d6f3dac014f6a3fd" providerId="LiveId" clId="{2966AD2E-D027-4C19-977A-604FC669A54B}" dt="2019-11-06T16:30:18.856" v="213" actId="207"/>
          <ac:spMkLst>
            <pc:docMk/>
            <pc:sldMk cId="279990755" sldId="261"/>
            <ac:spMk id="13" creationId="{18B224B5-E58B-4328-90C1-314AF4A9C48C}"/>
          </ac:spMkLst>
        </pc:spChg>
        <pc:spChg chg="mod topLvl">
          <ac:chgData name="Thomas Zimmermann" userId="d6f3dac014f6a3fd" providerId="LiveId" clId="{2966AD2E-D027-4C19-977A-604FC669A54B}" dt="2019-11-06T16:30:18.856" v="213" actId="207"/>
          <ac:spMkLst>
            <pc:docMk/>
            <pc:sldMk cId="279990755" sldId="261"/>
            <ac:spMk id="14" creationId="{7FB9EF60-9F88-4900-BADB-6412CB042A02}"/>
          </ac:spMkLst>
        </pc:spChg>
        <pc:spChg chg="mod topLvl">
          <ac:chgData name="Thomas Zimmermann" userId="d6f3dac014f6a3fd" providerId="LiveId" clId="{2966AD2E-D027-4C19-977A-604FC669A54B}" dt="2019-11-06T16:30:18.856" v="213" actId="207"/>
          <ac:spMkLst>
            <pc:docMk/>
            <pc:sldMk cId="279990755" sldId="261"/>
            <ac:spMk id="15" creationId="{8AC3D0D3-8183-4337-901A-A4BF19216A0A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16" creationId="{22906BCE-6447-4015-9D37-FA27661DB178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17" creationId="{5B510ADF-4E00-4016-9B94-1E7620E87E18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18" creationId="{59E1F5C5-7A83-484E-9952-B2B4DA8FA108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19" creationId="{F8418749-EFDC-4C75-853F-593F26291AC7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20" creationId="{3FA64A14-8BB9-4A6A-B8CD-27B3D4B48EB6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21" creationId="{0D2D99DF-D778-44BA-8ECC-5B51C6DEAECC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22" creationId="{4223E07E-DDF0-43E9-8F85-24E673FDDD00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23" creationId="{729B588A-FC4C-4CA1-8F61-82ED439C3F1A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24" creationId="{AE2CA9C7-2AEC-47AA-97E0-6C090F5D50C4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25" creationId="{43393514-5BB3-4406-BACA-09F80501EEAA}"/>
          </ac:spMkLst>
        </pc:spChg>
        <pc:spChg chg="mod topLvl">
          <ac:chgData name="Thomas Zimmermann" userId="d6f3dac014f6a3fd" providerId="LiveId" clId="{2966AD2E-D027-4C19-977A-604FC669A54B}" dt="2019-11-06T16:29:42.989" v="211" actId="207"/>
          <ac:spMkLst>
            <pc:docMk/>
            <pc:sldMk cId="279990755" sldId="261"/>
            <ac:spMk id="26" creationId="{73A48013-7D0A-4AA4-B512-9F5BBDD6C246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27" creationId="{9395ADF4-9D75-4F7D-B636-F492892C6023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28" creationId="{0B339DDA-74C7-4CAA-9F73-7AD8F88A9E9F}"/>
          </ac:spMkLst>
        </pc:spChg>
        <pc:spChg chg="mod topLvl">
          <ac:chgData name="Thomas Zimmermann" userId="d6f3dac014f6a3fd" providerId="LiveId" clId="{2966AD2E-D027-4C19-977A-604FC669A54B}" dt="2019-11-06T16:30:28.284" v="215" actId="20577"/>
          <ac:spMkLst>
            <pc:docMk/>
            <pc:sldMk cId="279990755" sldId="261"/>
            <ac:spMk id="29" creationId="{F43D9356-E900-45E2-B7D3-D41C02D84727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30" creationId="{B68AF8B8-C1CB-4A4E-9925-F3BC5A3B9872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31" creationId="{F2BADF6A-735A-4DF7-90A7-87CEB93B855D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32" creationId="{67009C21-E021-4B8C-8662-8D021E7367B7}"/>
          </ac:spMkLst>
        </pc:spChg>
        <pc:spChg chg="mod topLvl">
          <ac:chgData name="Thomas Zimmermann" userId="d6f3dac014f6a3fd" providerId="LiveId" clId="{2966AD2E-D027-4C19-977A-604FC669A54B}" dt="2019-11-06T16:29:23.915" v="210" actId="165"/>
          <ac:spMkLst>
            <pc:docMk/>
            <pc:sldMk cId="279990755" sldId="261"/>
            <ac:spMk id="33" creationId="{D01286AC-0F47-4803-B1C0-BD2CA1DC66A3}"/>
          </ac:spMkLst>
        </pc:spChg>
        <pc:grpChg chg="add del">
          <ac:chgData name="Thomas Zimmermann" userId="d6f3dac014f6a3fd" providerId="LiveId" clId="{2966AD2E-D027-4C19-977A-604FC669A54B}" dt="2019-11-06T16:29:23.915" v="210" actId="165"/>
          <ac:grpSpMkLst>
            <pc:docMk/>
            <pc:sldMk cId="279990755" sldId="261"/>
            <ac:grpSpMk id="3" creationId="{F08CE862-D4CD-4497-89D5-DA485688BD93}"/>
          </ac:grpSpMkLst>
        </pc:grpChg>
        <pc:picChg chg="add mod modCrop">
          <ac:chgData name="Thomas Zimmermann" userId="d6f3dac014f6a3fd" providerId="LiveId" clId="{2966AD2E-D027-4C19-977A-604FC669A54B}" dt="2019-11-06T16:26:57.562" v="194" actId="14100"/>
          <ac:picMkLst>
            <pc:docMk/>
            <pc:sldMk cId="279990755" sldId="261"/>
            <ac:picMk id="2" creationId="{F76DA78A-D882-452E-AD7F-19576E183903}"/>
          </ac:picMkLst>
        </pc:picChg>
      </pc:sldChg>
      <pc:sldChg chg="addSp delSp modSp add">
        <pc:chgData name="Thomas Zimmermann" userId="d6f3dac014f6a3fd" providerId="LiveId" clId="{2966AD2E-D027-4C19-977A-604FC669A54B}" dt="2019-11-06T16:31:44.304" v="222" actId="20577"/>
        <pc:sldMkLst>
          <pc:docMk/>
          <pc:sldMk cId="3380250188" sldId="262"/>
        </pc:sldMkLst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4" creationId="{2A517069-655C-4DC8-B0AE-C929E1EAE850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5" creationId="{8EBC0595-2FDF-485F-873F-2482503D65BF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6" creationId="{28B22966-DDF5-4991-8F93-6AB55D35266D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7" creationId="{4ECCCF39-2CC6-4EB9-9AC5-E5CB624EA8B4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8" creationId="{6928CE6A-7058-4846-85F7-C13C203D1982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9" creationId="{918E92E0-CE70-4583-9D20-F1A25C6B17CE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0" creationId="{452A25F4-5281-4DCF-80DC-5D8785E4A539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1" creationId="{B49634B5-0C53-42A6-96DB-0D619E1C5177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2" creationId="{E169911E-C35A-4736-B609-1A93E641A9CA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3" creationId="{69031050-1D1E-4EFD-BE9A-B14C54B306CB}"/>
          </ac:spMkLst>
        </pc:spChg>
        <pc:spChg chg="mod topLvl">
          <ac:chgData name="Thomas Zimmermann" userId="d6f3dac014f6a3fd" providerId="LiveId" clId="{2966AD2E-D027-4C19-977A-604FC669A54B}" dt="2019-11-06T16:31:44.304" v="222" actId="20577"/>
          <ac:spMkLst>
            <pc:docMk/>
            <pc:sldMk cId="3380250188" sldId="262"/>
            <ac:spMk id="14" creationId="{8216EC19-B7CA-4C9F-B35B-718AD0DA7034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5" creationId="{499521CB-26AB-43F0-9D7C-D3C913D7900A}"/>
          </ac:spMkLst>
        </pc:spChg>
        <pc:spChg chg="mod topLvl">
          <ac:chgData name="Thomas Zimmermann" userId="d6f3dac014f6a3fd" providerId="LiveId" clId="{2966AD2E-D027-4C19-977A-604FC669A54B}" dt="2019-11-06T16:30:52.872" v="216" actId="165"/>
          <ac:spMkLst>
            <pc:docMk/>
            <pc:sldMk cId="3380250188" sldId="262"/>
            <ac:spMk id="16" creationId="{26B2B922-F94A-47E8-B434-54A91ADADC90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17" creationId="{F497C3E5-B0C4-40F5-AA0F-657C6E474510}"/>
          </ac:spMkLst>
        </pc:spChg>
        <pc:spChg chg="mod topLvl">
          <ac:chgData name="Thomas Zimmermann" userId="d6f3dac014f6a3fd" providerId="LiveId" clId="{2966AD2E-D027-4C19-977A-604FC669A54B}" dt="2019-11-06T16:31:05.019" v="217" actId="207"/>
          <ac:spMkLst>
            <pc:docMk/>
            <pc:sldMk cId="3380250188" sldId="262"/>
            <ac:spMk id="18" creationId="{0EAE0551-D5F8-42E9-95AD-B5C2E9C440C1}"/>
          </ac:spMkLst>
        </pc:spChg>
        <pc:spChg chg="mod topLvl">
          <ac:chgData name="Thomas Zimmermann" userId="d6f3dac014f6a3fd" providerId="LiveId" clId="{2966AD2E-D027-4C19-977A-604FC669A54B}" dt="2019-11-06T16:31:05.019" v="217" actId="207"/>
          <ac:spMkLst>
            <pc:docMk/>
            <pc:sldMk cId="3380250188" sldId="262"/>
            <ac:spMk id="19" creationId="{E6BEED3A-ACC9-434B-99A0-BDC80ECCD086}"/>
          </ac:spMkLst>
        </pc:spChg>
        <pc:spChg chg="mod topLvl">
          <ac:chgData name="Thomas Zimmermann" userId="d6f3dac014f6a3fd" providerId="LiveId" clId="{2966AD2E-D027-4C19-977A-604FC669A54B}" dt="2019-11-06T16:31:17.830" v="218" actId="207"/>
          <ac:spMkLst>
            <pc:docMk/>
            <pc:sldMk cId="3380250188" sldId="262"/>
            <ac:spMk id="20" creationId="{6BABFFCA-0611-4493-9EF4-A1F29EE618B9}"/>
          </ac:spMkLst>
        </pc:spChg>
        <pc:spChg chg="mod topLvl">
          <ac:chgData name="Thomas Zimmermann" userId="d6f3dac014f6a3fd" providerId="LiveId" clId="{2966AD2E-D027-4C19-977A-604FC669A54B}" dt="2019-11-06T16:31:17.830" v="218" actId="207"/>
          <ac:spMkLst>
            <pc:docMk/>
            <pc:sldMk cId="3380250188" sldId="262"/>
            <ac:spMk id="21" creationId="{0DB660AE-6D0B-44F2-A098-5AA298EEB3A6}"/>
          </ac:spMkLst>
        </pc:spChg>
        <pc:spChg chg="mod topLvl">
          <ac:chgData name="Thomas Zimmermann" userId="d6f3dac014f6a3fd" providerId="LiveId" clId="{2966AD2E-D027-4C19-977A-604FC669A54B}" dt="2019-11-06T16:31:05.019" v="217" actId="207"/>
          <ac:spMkLst>
            <pc:docMk/>
            <pc:sldMk cId="3380250188" sldId="262"/>
            <ac:spMk id="22" creationId="{C4FF4AE9-4E21-44A9-92C4-431F4EAB2F21}"/>
          </ac:spMkLst>
        </pc:spChg>
        <pc:spChg chg="mod topLvl">
          <ac:chgData name="Thomas Zimmermann" userId="d6f3dac014f6a3fd" providerId="LiveId" clId="{2966AD2E-D027-4C19-977A-604FC669A54B}" dt="2019-11-06T16:31:05.019" v="217" actId="207"/>
          <ac:spMkLst>
            <pc:docMk/>
            <pc:sldMk cId="3380250188" sldId="262"/>
            <ac:spMk id="23" creationId="{D58AF0EC-FB9E-4519-B9D9-CCDDBD9E4785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24" creationId="{32EC4FD9-E278-4BCC-B323-171406771913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25" creationId="{293E38AA-EAC1-45DF-AF62-B0008D955849}"/>
          </ac:spMkLst>
        </pc:spChg>
        <pc:spChg chg="mod topLvl">
          <ac:chgData name="Thomas Zimmermann" userId="d6f3dac014f6a3fd" providerId="LiveId" clId="{2966AD2E-D027-4C19-977A-604FC669A54B}" dt="2019-11-06T16:31:17.830" v="218" actId="207"/>
          <ac:spMkLst>
            <pc:docMk/>
            <pc:sldMk cId="3380250188" sldId="262"/>
            <ac:spMk id="26" creationId="{40FED308-4739-409B-88B3-79C4A6ECCA53}"/>
          </ac:spMkLst>
        </pc:spChg>
        <pc:spChg chg="mod topLvl">
          <ac:chgData name="Thomas Zimmermann" userId="d6f3dac014f6a3fd" providerId="LiveId" clId="{2966AD2E-D027-4C19-977A-604FC669A54B}" dt="2019-11-06T16:31:40.707" v="221" actId="20577"/>
          <ac:spMkLst>
            <pc:docMk/>
            <pc:sldMk cId="3380250188" sldId="262"/>
            <ac:spMk id="27" creationId="{0A4D5DD4-0FE6-46D9-8007-01AC6C3D0CF3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28" creationId="{F6D00DFD-B5CA-4884-AF20-B921BE5F5AE5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29" creationId="{37197E69-528B-48C7-A065-B41A9621B804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30" creationId="{DB8369A4-91F2-4588-922E-AACA169DFB5C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31" creationId="{35E538F1-DFCB-4B2E-BAE3-63DBA1817979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32" creationId="{58ED84A8-D1FB-453E-8842-0622B65FDC49}"/>
          </ac:spMkLst>
        </pc:spChg>
        <pc:spChg chg="mod topLvl">
          <ac:chgData name="Thomas Zimmermann" userId="d6f3dac014f6a3fd" providerId="LiveId" clId="{2966AD2E-D027-4C19-977A-604FC669A54B}" dt="2019-11-06T16:31:36.762" v="219" actId="207"/>
          <ac:spMkLst>
            <pc:docMk/>
            <pc:sldMk cId="3380250188" sldId="262"/>
            <ac:spMk id="33" creationId="{AD61183C-B386-4146-9AB5-C4FDD86DE775}"/>
          </ac:spMkLst>
        </pc:spChg>
        <pc:grpChg chg="add del">
          <ac:chgData name="Thomas Zimmermann" userId="d6f3dac014f6a3fd" providerId="LiveId" clId="{2966AD2E-D027-4C19-977A-604FC669A54B}" dt="2019-11-06T16:30:52.872" v="216" actId="165"/>
          <ac:grpSpMkLst>
            <pc:docMk/>
            <pc:sldMk cId="3380250188" sldId="262"/>
            <ac:grpSpMk id="3" creationId="{C45EE893-BB8C-48DB-BE51-6A0E72F909C1}"/>
          </ac:grpSpMkLst>
        </pc:grpChg>
        <pc:picChg chg="add mod modCrop">
          <ac:chgData name="Thomas Zimmermann" userId="d6f3dac014f6a3fd" providerId="LiveId" clId="{2966AD2E-D027-4C19-977A-604FC669A54B}" dt="2019-11-06T16:27:26.586" v="198" actId="14100"/>
          <ac:picMkLst>
            <pc:docMk/>
            <pc:sldMk cId="3380250188" sldId="262"/>
            <ac:picMk id="2" creationId="{277050CC-7892-4256-BF5B-696E2ACCB3C4}"/>
          </ac:picMkLst>
        </pc:picChg>
      </pc:sldChg>
      <pc:sldChg chg="addSp delSp modSp add">
        <pc:chgData name="Thomas Zimmermann" userId="d6f3dac014f6a3fd" providerId="LiveId" clId="{2966AD2E-D027-4C19-977A-604FC669A54B}" dt="2019-11-06T16:42:29.740" v="344" actId="20577"/>
        <pc:sldMkLst>
          <pc:docMk/>
          <pc:sldMk cId="161675209" sldId="263"/>
        </pc:sldMkLst>
        <pc:spChg chg="add del 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" creationId="{8F1BE8B2-7A55-4864-83BC-DBF7A8CC6BF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5" creationId="{EE54C766-6795-48B2-884D-DFBB2F550C9D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6" creationId="{8D2AF446-314E-42B6-8C2E-1091B626262D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7" creationId="{140BD01C-850D-4388-8C9C-9CA9DDCE3A31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8" creationId="{E0B594CA-6519-4D6B-B1A1-96A7AAF3916D}"/>
          </ac:spMkLst>
        </pc:spChg>
        <pc:spChg chg="mod topLvl">
          <ac:chgData name="Thomas Zimmermann" userId="d6f3dac014f6a3fd" providerId="LiveId" clId="{2966AD2E-D027-4C19-977A-604FC669A54B}" dt="2019-11-06T16:41:16.482" v="328" actId="207"/>
          <ac:spMkLst>
            <pc:docMk/>
            <pc:sldMk cId="161675209" sldId="263"/>
            <ac:spMk id="9" creationId="{D1A5FCD4-D8C2-4CC5-A878-A94B6622C215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0" creationId="{3F9112FB-6CC3-49E5-9604-14F42B7823D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1" creationId="{71D53067-F69E-4DAE-A6B3-01E7FE1D3AF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2" creationId="{3C791EBA-F165-481F-9ABD-3CCC66E674B1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3" creationId="{D9D8E818-F3AF-44E8-9950-7F4B78762607}"/>
          </ac:spMkLst>
        </pc:spChg>
        <pc:spChg chg="mod topLvl">
          <ac:chgData name="Thomas Zimmermann" userId="d6f3dac014f6a3fd" providerId="LiveId" clId="{2966AD2E-D027-4C19-977A-604FC669A54B}" dt="2019-11-06T16:42:17.634" v="340" actId="20577"/>
          <ac:spMkLst>
            <pc:docMk/>
            <pc:sldMk cId="161675209" sldId="263"/>
            <ac:spMk id="14" creationId="{99053078-A863-4948-992F-9269884212E0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5" creationId="{F884C55B-F582-4842-A1AC-F8A3FDF3E325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6" creationId="{A6C62F2B-892F-44FE-8EDF-BAE431D04E92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7" creationId="{434AA3C5-CF75-4E23-9906-28B92CA4F9D5}"/>
          </ac:spMkLst>
        </pc:spChg>
        <pc:spChg chg="mod topLvl">
          <ac:chgData name="Thomas Zimmermann" userId="d6f3dac014f6a3fd" providerId="LiveId" clId="{2966AD2E-D027-4C19-977A-604FC669A54B}" dt="2019-11-06T16:41:32.627" v="330" actId="207"/>
          <ac:spMkLst>
            <pc:docMk/>
            <pc:sldMk cId="161675209" sldId="263"/>
            <ac:spMk id="18" creationId="{8A318392-4674-4AA3-86BC-88E3BB85EDBB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19" creationId="{761F04B2-7BDA-4730-9968-1A5F74BAA43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0" creationId="{E88C9FF6-078B-4D62-BDCA-917DDD33A2E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1" creationId="{C61ECF08-081D-4792-A9A0-73704F3AE46C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2" creationId="{35596281-4EAC-424A-B40A-70A9DD06E05D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3" creationId="{0E49FAF3-7CB8-4FE5-A7FD-9676374E8CF9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4" creationId="{9F3A311D-A3A9-42BF-B41C-3AC141A02B12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5" creationId="{D1948B39-03C0-4594-A588-93BA3B2AC658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6" creationId="{E8193BDD-5DFF-44A1-968B-71FCC1548A1A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7" creationId="{775AAF2E-4E0B-41EF-9927-48D1CA876C62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8" creationId="{B36C7B93-196E-4FCA-BF18-5F9686BA4367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29" creationId="{1E95F33B-3713-44B8-9923-65A8754C8CDC}"/>
          </ac:spMkLst>
        </pc:spChg>
        <pc:spChg chg="add del mod topLvl">
          <ac:chgData name="Thomas Zimmermann" userId="d6f3dac014f6a3fd" providerId="LiveId" clId="{2966AD2E-D027-4C19-977A-604FC669A54B}" dt="2019-11-06T16:42:00.838" v="336" actId="20577"/>
          <ac:spMkLst>
            <pc:docMk/>
            <pc:sldMk cId="161675209" sldId="263"/>
            <ac:spMk id="30" creationId="{8FE630BC-2086-4A40-9E44-B4A09513CD89}"/>
          </ac:spMkLst>
        </pc:spChg>
        <pc:spChg chg="mod topLvl">
          <ac:chgData name="Thomas Zimmermann" userId="d6f3dac014f6a3fd" providerId="LiveId" clId="{2966AD2E-D027-4C19-977A-604FC669A54B}" dt="2019-11-06T16:42:29.740" v="344" actId="20577"/>
          <ac:spMkLst>
            <pc:docMk/>
            <pc:sldMk cId="161675209" sldId="263"/>
            <ac:spMk id="31" creationId="{0FAA69F9-FF59-4375-8A9B-52C645DF8657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2" creationId="{DE97EB5B-45BF-418B-9439-3CA130B5641C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3" creationId="{2C85CC51-4359-4FE2-87CB-90768FC58830}"/>
          </ac:spMkLst>
        </pc:spChg>
        <pc:spChg chg="mod topLvl">
          <ac:chgData name="Thomas Zimmermann" userId="d6f3dac014f6a3fd" providerId="LiveId" clId="{2966AD2E-D027-4C19-977A-604FC669A54B}" dt="2019-11-06T16:42:26.836" v="342" actId="20577"/>
          <ac:spMkLst>
            <pc:docMk/>
            <pc:sldMk cId="161675209" sldId="263"/>
            <ac:spMk id="34" creationId="{A876BADE-D9DA-4FC3-87B3-8D67770BFE04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5" creationId="{4ECB1628-B1B7-4713-8932-7F949F046523}"/>
          </ac:spMkLst>
        </pc:spChg>
        <pc:spChg chg="mod topLvl">
          <ac:chgData name="Thomas Zimmermann" userId="d6f3dac014f6a3fd" providerId="LiveId" clId="{2966AD2E-D027-4C19-977A-604FC669A54B}" dt="2019-11-06T16:42:09.359" v="338" actId="20577"/>
          <ac:spMkLst>
            <pc:docMk/>
            <pc:sldMk cId="161675209" sldId="263"/>
            <ac:spMk id="36" creationId="{734EC139-FB49-464A-A853-29FFEFC46DC2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7" creationId="{EF7D50F0-8121-4B66-8E4F-2FF9719F233B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8" creationId="{9AC9F178-ED76-461E-AFF1-B6CBA6F2BBF5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39" creationId="{7EB8ABD3-2CD6-49AA-B2EE-F4AC3971B8DE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0" creationId="{C31F1030-89B4-42C7-8D61-F99F1AFCE498}"/>
          </ac:spMkLst>
        </pc:spChg>
        <pc:spChg chg="mod topLvl">
          <ac:chgData name="Thomas Zimmermann" userId="d6f3dac014f6a3fd" providerId="LiveId" clId="{2966AD2E-D027-4C19-977A-604FC669A54B}" dt="2019-11-06T16:41:43.866" v="331" actId="6549"/>
          <ac:spMkLst>
            <pc:docMk/>
            <pc:sldMk cId="161675209" sldId="263"/>
            <ac:spMk id="41" creationId="{9B9D033F-8F65-4925-A805-689C25C463F6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2" creationId="{BAD9D246-D441-4CBD-A475-94455142C52B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3" creationId="{A326E699-625A-4C19-B2A1-5983F215118A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4" creationId="{AE757BD3-CF7B-4453-8ABD-235DDC7338BC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5" creationId="{9CB73683-81E9-47DD-B789-131CE2CC8BDD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6" creationId="{FF8A3776-CF2C-4A9E-9242-EAAD34CA18C9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7" creationId="{57836B09-E0C7-4586-9B6C-DF6A924C23CB}"/>
          </ac:spMkLst>
        </pc:spChg>
        <pc:spChg chg="add del 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8" creationId="{82DD08E8-3580-487A-AE58-AE4BE2281064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49" creationId="{CB586854-EF97-4B24-B6BF-ED41064A2AD0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50" creationId="{A73BE69E-EE1A-4BAC-826F-9CE17DB76F44}"/>
          </ac:spMkLst>
        </pc:spChg>
        <pc:spChg chg="mod topLvl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51" creationId="{4E635DC8-1C3E-4E3A-B167-2F34317F5AF7}"/>
          </ac:spMkLst>
        </pc:spChg>
        <pc:spChg chg="add mod">
          <ac:chgData name="Thomas Zimmermann" userId="d6f3dac014f6a3fd" providerId="LiveId" clId="{2966AD2E-D027-4C19-977A-604FC669A54B}" dt="2019-11-06T16:40:56.581" v="326" actId="164"/>
          <ac:spMkLst>
            <pc:docMk/>
            <pc:sldMk cId="161675209" sldId="263"/>
            <ac:spMk id="52" creationId="{DB619E64-E849-43EA-817E-01485AD03563}"/>
          </ac:spMkLst>
        </pc:spChg>
        <pc:grpChg chg="add del">
          <ac:chgData name="Thomas Zimmermann" userId="d6f3dac014f6a3fd" providerId="LiveId" clId="{2966AD2E-D027-4C19-977A-604FC669A54B}" dt="2019-11-06T16:35:13.014" v="237" actId="165"/>
          <ac:grpSpMkLst>
            <pc:docMk/>
            <pc:sldMk cId="161675209" sldId="263"/>
            <ac:grpSpMk id="3" creationId="{50D75D45-B7E1-452B-999C-69D66B18007B}"/>
          </ac:grpSpMkLst>
        </pc:grpChg>
        <pc:grpChg chg="add mod">
          <ac:chgData name="Thomas Zimmermann" userId="d6f3dac014f6a3fd" providerId="LiveId" clId="{2966AD2E-D027-4C19-977A-604FC669A54B}" dt="2019-11-06T16:41:10.224" v="327" actId="14100"/>
          <ac:grpSpMkLst>
            <pc:docMk/>
            <pc:sldMk cId="161675209" sldId="263"/>
            <ac:grpSpMk id="53" creationId="{48156F12-4B6E-4702-B748-F28E192EECDE}"/>
          </ac:grpSpMkLst>
        </pc:grpChg>
        <pc:picChg chg="add mod modCrop">
          <ac:chgData name="Thomas Zimmermann" userId="d6f3dac014f6a3fd" providerId="LiveId" clId="{2966AD2E-D027-4C19-977A-604FC669A54B}" dt="2019-11-06T16:27:57.933" v="202" actId="14100"/>
          <ac:picMkLst>
            <pc:docMk/>
            <pc:sldMk cId="161675209" sldId="263"/>
            <ac:picMk id="2" creationId="{91342BE2-6F7F-4A01-B95D-01B80C8FC94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028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167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652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75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524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3110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603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8490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771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551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8629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803DD-A721-493A-930C-AD93DD65B93E}" type="datetimeFigureOut">
              <a:rPr lang="de-DE" smtClean="0"/>
              <a:t>07.11.2019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7F028-52C7-4AC3-BDAB-EA2C504875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2855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26E6443-8929-4EDC-94CE-2778C0C87F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04" t="7785" r="12475" b="7826"/>
          <a:stretch/>
        </p:blipFill>
        <p:spPr>
          <a:xfrm>
            <a:off x="0" y="0"/>
            <a:ext cx="9144000" cy="6866423"/>
          </a:xfrm>
          <a:prstGeom prst="rect">
            <a:avLst/>
          </a:prstGeom>
        </p:spPr>
      </p:pic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F1AAC76A-B8C6-4342-A4BB-8F5E720E60E9}"/>
              </a:ext>
            </a:extLst>
          </p:cNvPr>
          <p:cNvGrpSpPr/>
          <p:nvPr/>
        </p:nvGrpSpPr>
        <p:grpSpPr>
          <a:xfrm>
            <a:off x="4428565" y="1535952"/>
            <a:ext cx="476555" cy="3573929"/>
            <a:chOff x="4428565" y="1472188"/>
            <a:chExt cx="476555" cy="363769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D3C0ADBB-EB97-4A00-BFF1-66B274B69A5A}"/>
                </a:ext>
              </a:extLst>
            </p:cNvPr>
            <p:cNvSpPr/>
            <p:nvPr/>
          </p:nvSpPr>
          <p:spPr>
            <a:xfrm>
              <a:off x="4428565" y="5037111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932987F1-23D2-444D-BEA2-C4C933C17A5F}"/>
                </a:ext>
              </a:extLst>
            </p:cNvPr>
            <p:cNvSpPr/>
            <p:nvPr/>
          </p:nvSpPr>
          <p:spPr>
            <a:xfrm>
              <a:off x="4428565" y="422119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C6654396-ABD2-4F82-A2EE-5B76F84B4C01}"/>
                </a:ext>
              </a:extLst>
            </p:cNvPr>
            <p:cNvSpPr/>
            <p:nvPr/>
          </p:nvSpPr>
          <p:spPr>
            <a:xfrm>
              <a:off x="4428565" y="4962936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34E094C2-53D2-4645-8C0E-0A37428E3BE3}"/>
                </a:ext>
              </a:extLst>
            </p:cNvPr>
            <p:cNvSpPr/>
            <p:nvPr/>
          </p:nvSpPr>
          <p:spPr>
            <a:xfrm>
              <a:off x="4428565" y="4888762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4DB85AA-0D93-4B0B-8637-43667B343136}"/>
                </a:ext>
              </a:extLst>
            </p:cNvPr>
            <p:cNvSpPr/>
            <p:nvPr/>
          </p:nvSpPr>
          <p:spPr>
            <a:xfrm>
              <a:off x="4428565" y="4666240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C011570-3692-4E4C-A53F-6BE4F00FE286}"/>
                </a:ext>
              </a:extLst>
            </p:cNvPr>
            <p:cNvSpPr/>
            <p:nvPr/>
          </p:nvSpPr>
          <p:spPr>
            <a:xfrm>
              <a:off x="4428565" y="459206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562739E-FAF7-40A2-9E11-6C9BB4D56FCE}"/>
                </a:ext>
              </a:extLst>
            </p:cNvPr>
            <p:cNvSpPr/>
            <p:nvPr/>
          </p:nvSpPr>
          <p:spPr>
            <a:xfrm>
              <a:off x="4428565" y="4814588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296F833A-AA8E-4855-9CDB-9D4288E4A505}"/>
                </a:ext>
              </a:extLst>
            </p:cNvPr>
            <p:cNvSpPr/>
            <p:nvPr/>
          </p:nvSpPr>
          <p:spPr>
            <a:xfrm>
              <a:off x="4428565" y="4740414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46F1FCE-35B2-43EE-9C8F-412CFBE5CEF5}"/>
                </a:ext>
              </a:extLst>
            </p:cNvPr>
            <p:cNvSpPr/>
            <p:nvPr/>
          </p:nvSpPr>
          <p:spPr>
            <a:xfrm>
              <a:off x="4428565" y="4369543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1BB299BA-D070-4970-9EDE-85F5200B1CFD}"/>
                </a:ext>
              </a:extLst>
            </p:cNvPr>
            <p:cNvSpPr/>
            <p:nvPr/>
          </p:nvSpPr>
          <p:spPr>
            <a:xfrm>
              <a:off x="4428565" y="4295369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7556238B-03A4-4AB7-A9E3-7285ED12AC8B}"/>
                </a:ext>
              </a:extLst>
            </p:cNvPr>
            <p:cNvSpPr/>
            <p:nvPr/>
          </p:nvSpPr>
          <p:spPr>
            <a:xfrm>
              <a:off x="4428565" y="4517892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8C4F92F-574C-48C4-80AA-B8B1C605EF13}"/>
                </a:ext>
              </a:extLst>
            </p:cNvPr>
            <p:cNvSpPr/>
            <p:nvPr/>
          </p:nvSpPr>
          <p:spPr>
            <a:xfrm>
              <a:off x="4428565" y="4443717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FF392FC9-8B1B-4321-B91F-30AFBFC2DC90}"/>
                </a:ext>
              </a:extLst>
            </p:cNvPr>
            <p:cNvSpPr/>
            <p:nvPr/>
          </p:nvSpPr>
          <p:spPr>
            <a:xfrm>
              <a:off x="4428565" y="4148424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01784EC0-478B-44E6-AA3F-D7981CFAF261}"/>
                </a:ext>
              </a:extLst>
            </p:cNvPr>
            <p:cNvSpPr/>
            <p:nvPr/>
          </p:nvSpPr>
          <p:spPr>
            <a:xfrm>
              <a:off x="4428565" y="3332508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74ED6D7-0251-46DC-9E20-2AB4C02A05E1}"/>
                </a:ext>
              </a:extLst>
            </p:cNvPr>
            <p:cNvSpPr/>
            <p:nvPr/>
          </p:nvSpPr>
          <p:spPr>
            <a:xfrm>
              <a:off x="4428565" y="4074249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465365FE-B1AF-46F1-8209-7D379A9DF249}"/>
                </a:ext>
              </a:extLst>
            </p:cNvPr>
            <p:cNvSpPr/>
            <p:nvPr/>
          </p:nvSpPr>
          <p:spPr>
            <a:xfrm>
              <a:off x="4428565" y="400007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8A92B20E-F639-4C5A-9988-F77036A2BA5F}"/>
                </a:ext>
              </a:extLst>
            </p:cNvPr>
            <p:cNvSpPr/>
            <p:nvPr/>
          </p:nvSpPr>
          <p:spPr>
            <a:xfrm>
              <a:off x="4428565" y="3777552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3B9F5CCD-2DD0-463A-9924-B987A042E301}"/>
                </a:ext>
              </a:extLst>
            </p:cNvPr>
            <p:cNvSpPr/>
            <p:nvPr/>
          </p:nvSpPr>
          <p:spPr>
            <a:xfrm>
              <a:off x="4428565" y="3703378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2F7E340F-F034-4773-969C-3C30265576B5}"/>
                </a:ext>
              </a:extLst>
            </p:cNvPr>
            <p:cNvSpPr/>
            <p:nvPr/>
          </p:nvSpPr>
          <p:spPr>
            <a:xfrm>
              <a:off x="4428565" y="3925901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961B3396-3053-485F-8F60-3145FB6E7A36}"/>
                </a:ext>
              </a:extLst>
            </p:cNvPr>
            <p:cNvSpPr/>
            <p:nvPr/>
          </p:nvSpPr>
          <p:spPr>
            <a:xfrm>
              <a:off x="4428572" y="3851727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C081B98C-6A8A-4CE6-84E8-4FA7D4A3F397}"/>
                </a:ext>
              </a:extLst>
            </p:cNvPr>
            <p:cNvSpPr/>
            <p:nvPr/>
          </p:nvSpPr>
          <p:spPr>
            <a:xfrm>
              <a:off x="4428565" y="3480856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7F2E802A-D51A-43A4-9DB6-6C710FD073A0}"/>
                </a:ext>
              </a:extLst>
            </p:cNvPr>
            <p:cNvSpPr/>
            <p:nvPr/>
          </p:nvSpPr>
          <p:spPr>
            <a:xfrm>
              <a:off x="4428565" y="3406682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E2078F61-3E0C-42F8-93BF-07FB7A099992}"/>
                </a:ext>
              </a:extLst>
            </p:cNvPr>
            <p:cNvSpPr/>
            <p:nvPr/>
          </p:nvSpPr>
          <p:spPr>
            <a:xfrm>
              <a:off x="4428565" y="3629205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0E872D81-740F-4EBD-BD03-778AAEF4BAA8}"/>
                </a:ext>
              </a:extLst>
            </p:cNvPr>
            <p:cNvSpPr/>
            <p:nvPr/>
          </p:nvSpPr>
          <p:spPr>
            <a:xfrm>
              <a:off x="4428565" y="3555030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06A0E74C-EAC0-4C9D-B352-5B2CB6CA5321}"/>
                </a:ext>
              </a:extLst>
            </p:cNvPr>
            <p:cNvSpPr/>
            <p:nvPr/>
          </p:nvSpPr>
          <p:spPr>
            <a:xfrm>
              <a:off x="4428565" y="3253878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C3B29D6-F16C-4628-9378-F59D1BC455BB}"/>
                </a:ext>
              </a:extLst>
            </p:cNvPr>
            <p:cNvSpPr/>
            <p:nvPr/>
          </p:nvSpPr>
          <p:spPr>
            <a:xfrm>
              <a:off x="4428565" y="2437962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FBB02854-2D23-4F66-8FE3-E1165A6E354D}"/>
                </a:ext>
              </a:extLst>
            </p:cNvPr>
            <p:cNvSpPr/>
            <p:nvPr/>
          </p:nvSpPr>
          <p:spPr>
            <a:xfrm>
              <a:off x="4428565" y="3179704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B1A9CFA5-38BA-4650-8F90-55FC850EACAE}"/>
                </a:ext>
              </a:extLst>
            </p:cNvPr>
            <p:cNvSpPr/>
            <p:nvPr/>
          </p:nvSpPr>
          <p:spPr>
            <a:xfrm>
              <a:off x="4428565" y="3105530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2029663F-3CD4-4578-A999-B4684B5BE89C}"/>
                </a:ext>
              </a:extLst>
            </p:cNvPr>
            <p:cNvSpPr/>
            <p:nvPr/>
          </p:nvSpPr>
          <p:spPr>
            <a:xfrm>
              <a:off x="4428565" y="2883007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918F00B4-545F-45EA-BB43-D49FC8C29255}"/>
                </a:ext>
              </a:extLst>
            </p:cNvPr>
            <p:cNvSpPr/>
            <p:nvPr/>
          </p:nvSpPr>
          <p:spPr>
            <a:xfrm>
              <a:off x="4428565" y="2808833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4A49E499-3D83-4DC5-B429-9CD2203034BC}"/>
                </a:ext>
              </a:extLst>
            </p:cNvPr>
            <p:cNvSpPr/>
            <p:nvPr/>
          </p:nvSpPr>
          <p:spPr>
            <a:xfrm>
              <a:off x="4428565" y="303135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D9346FC5-6D5C-422D-B989-2037AF6FF38D}"/>
                </a:ext>
              </a:extLst>
            </p:cNvPr>
            <p:cNvSpPr/>
            <p:nvPr/>
          </p:nvSpPr>
          <p:spPr>
            <a:xfrm>
              <a:off x="4428565" y="2957181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CAD623EB-62AA-40C1-94A7-8BBD46D64C96}"/>
                </a:ext>
              </a:extLst>
            </p:cNvPr>
            <p:cNvSpPr/>
            <p:nvPr/>
          </p:nvSpPr>
          <p:spPr>
            <a:xfrm>
              <a:off x="4428565" y="2586311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33</a:t>
              </a: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9BA1FD11-3D4B-415B-B800-2800FBF32C6F}"/>
                </a:ext>
              </a:extLst>
            </p:cNvPr>
            <p:cNvSpPr/>
            <p:nvPr/>
          </p:nvSpPr>
          <p:spPr>
            <a:xfrm>
              <a:off x="4428565" y="2512136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747FA8C3-BB86-42A7-BE66-C29150F3CD07}"/>
                </a:ext>
              </a:extLst>
            </p:cNvPr>
            <p:cNvSpPr/>
            <p:nvPr/>
          </p:nvSpPr>
          <p:spPr>
            <a:xfrm>
              <a:off x="4428565" y="2734659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CC5303EB-CCBB-4474-9C15-361AA4D0384A}"/>
                </a:ext>
              </a:extLst>
            </p:cNvPr>
            <p:cNvSpPr/>
            <p:nvPr/>
          </p:nvSpPr>
          <p:spPr>
            <a:xfrm>
              <a:off x="4428565" y="266048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32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2EC35E6E-3EFD-45FB-A925-753248E257A2}"/>
                </a:ext>
              </a:extLst>
            </p:cNvPr>
            <p:cNvSpPr/>
            <p:nvPr/>
          </p:nvSpPr>
          <p:spPr>
            <a:xfrm>
              <a:off x="4428565" y="2363822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03923A9F-A960-4C6B-A613-FD27ACAF9785}"/>
                </a:ext>
              </a:extLst>
            </p:cNvPr>
            <p:cNvSpPr/>
            <p:nvPr/>
          </p:nvSpPr>
          <p:spPr>
            <a:xfrm>
              <a:off x="4428565" y="1547906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47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AAABC513-1A15-402C-81D0-F4D4610989AA}"/>
                </a:ext>
              </a:extLst>
            </p:cNvPr>
            <p:cNvSpPr/>
            <p:nvPr/>
          </p:nvSpPr>
          <p:spPr>
            <a:xfrm>
              <a:off x="4428565" y="2289648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8C2C2C65-4DFF-4CD3-AA1F-DB81452FA3B6}"/>
                </a:ext>
              </a:extLst>
            </p:cNvPr>
            <p:cNvSpPr/>
            <p:nvPr/>
          </p:nvSpPr>
          <p:spPr>
            <a:xfrm>
              <a:off x="4428565" y="2215473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332E4146-C9F6-457D-BB2D-F921B667BDB5}"/>
                </a:ext>
              </a:extLst>
            </p:cNvPr>
            <p:cNvSpPr/>
            <p:nvPr/>
          </p:nvSpPr>
          <p:spPr>
            <a:xfrm>
              <a:off x="4428565" y="1992951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41</a:t>
              </a:r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B77E9C33-72E0-483A-834D-E6DED0EC5677}"/>
                </a:ext>
              </a:extLst>
            </p:cNvPr>
            <p:cNvSpPr/>
            <p:nvPr/>
          </p:nvSpPr>
          <p:spPr>
            <a:xfrm>
              <a:off x="4428565" y="1918777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9ABB57E5-30A3-4528-88F3-71E7F9C646EB}"/>
                </a:ext>
              </a:extLst>
            </p:cNvPr>
            <p:cNvSpPr/>
            <p:nvPr/>
          </p:nvSpPr>
          <p:spPr>
            <a:xfrm>
              <a:off x="4428565" y="2141299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8868FD1D-DD4A-4274-B5CD-4F3AE1476B33}"/>
                </a:ext>
              </a:extLst>
            </p:cNvPr>
            <p:cNvSpPr/>
            <p:nvPr/>
          </p:nvSpPr>
          <p:spPr>
            <a:xfrm>
              <a:off x="4428565" y="2067125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40</a:t>
              </a:r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0CA22D48-BA97-4834-A367-E0E4AD22A0C8}"/>
                </a:ext>
              </a:extLst>
            </p:cNvPr>
            <p:cNvSpPr/>
            <p:nvPr/>
          </p:nvSpPr>
          <p:spPr>
            <a:xfrm>
              <a:off x="4428565" y="1696254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45</a:t>
              </a:r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31CE4D33-9CE9-47D5-B037-A8C39A8ECAD1}"/>
                </a:ext>
              </a:extLst>
            </p:cNvPr>
            <p:cNvSpPr/>
            <p:nvPr/>
          </p:nvSpPr>
          <p:spPr>
            <a:xfrm>
              <a:off x="4428565" y="1622080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46FFE455-0293-448B-A2B7-BACF7768C128}"/>
                </a:ext>
              </a:extLst>
            </p:cNvPr>
            <p:cNvSpPr/>
            <p:nvPr/>
          </p:nvSpPr>
          <p:spPr>
            <a:xfrm>
              <a:off x="4428565" y="1844603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334F2252-4351-4DB8-BD1D-0245CCB1B05F}"/>
                </a:ext>
              </a:extLst>
            </p:cNvPr>
            <p:cNvSpPr/>
            <p:nvPr/>
          </p:nvSpPr>
          <p:spPr>
            <a:xfrm>
              <a:off x="4428565" y="1770429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F060F299-5335-4C18-AB08-61FD1F160B87}"/>
                </a:ext>
              </a:extLst>
            </p:cNvPr>
            <p:cNvSpPr/>
            <p:nvPr/>
          </p:nvSpPr>
          <p:spPr>
            <a:xfrm>
              <a:off x="4428565" y="1472188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9142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rafik 142">
            <a:extLst>
              <a:ext uri="{FF2B5EF4-FFF2-40B4-BE49-F238E27FC236}">
                <a16:creationId xmlns:a16="http://schemas.microsoft.com/office/drawing/2014/main" id="{14F8B6A9-5DB0-4310-89CB-F700F5361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15" t="7966" r="12549" b="7720"/>
          <a:stretch/>
        </p:blipFill>
        <p:spPr>
          <a:xfrm>
            <a:off x="0" y="1"/>
            <a:ext cx="9130710" cy="6858000"/>
          </a:xfrm>
          <a:prstGeom prst="rect">
            <a:avLst/>
          </a:prstGeom>
        </p:spPr>
      </p:pic>
      <p:grpSp>
        <p:nvGrpSpPr>
          <p:cNvPr id="144" name="Gruppieren 143">
            <a:extLst>
              <a:ext uri="{FF2B5EF4-FFF2-40B4-BE49-F238E27FC236}">
                <a16:creationId xmlns:a16="http://schemas.microsoft.com/office/drawing/2014/main" id="{5B801B14-26F2-4479-9FDC-D765A0EF50FA}"/>
              </a:ext>
            </a:extLst>
          </p:cNvPr>
          <p:cNvGrpSpPr/>
          <p:nvPr/>
        </p:nvGrpSpPr>
        <p:grpSpPr>
          <a:xfrm>
            <a:off x="4572000" y="1523999"/>
            <a:ext cx="360004" cy="3567953"/>
            <a:chOff x="3694862" y="50128"/>
            <a:chExt cx="914413" cy="6641477"/>
          </a:xfrm>
        </p:grpSpPr>
        <p:sp>
          <p:nvSpPr>
            <p:cNvPr id="145" name="Rechteck 144">
              <a:extLst>
                <a:ext uri="{FF2B5EF4-FFF2-40B4-BE49-F238E27FC236}">
                  <a16:creationId xmlns:a16="http://schemas.microsoft.com/office/drawing/2014/main" id="{4E1B1088-AAF8-4346-AA7C-5D66C25BDB2C}"/>
                </a:ext>
              </a:extLst>
            </p:cNvPr>
            <p:cNvSpPr/>
            <p:nvPr/>
          </p:nvSpPr>
          <p:spPr>
            <a:xfrm>
              <a:off x="3694862" y="6474570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6" name="Rechteck 145">
              <a:extLst>
                <a:ext uri="{FF2B5EF4-FFF2-40B4-BE49-F238E27FC236}">
                  <a16:creationId xmlns:a16="http://schemas.microsoft.com/office/drawing/2014/main" id="{E330923A-2F40-4734-8581-F7DD0AC8AAC1}"/>
                </a:ext>
              </a:extLst>
            </p:cNvPr>
            <p:cNvSpPr/>
            <p:nvPr/>
          </p:nvSpPr>
          <p:spPr>
            <a:xfrm>
              <a:off x="3694862" y="4041167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47" name="Rechteck 146">
              <a:extLst>
                <a:ext uri="{FF2B5EF4-FFF2-40B4-BE49-F238E27FC236}">
                  <a16:creationId xmlns:a16="http://schemas.microsoft.com/office/drawing/2014/main" id="{16B81D46-2AEC-4F4D-808A-223DF70A6FED}"/>
                </a:ext>
              </a:extLst>
            </p:cNvPr>
            <p:cNvSpPr/>
            <p:nvPr/>
          </p:nvSpPr>
          <p:spPr>
            <a:xfrm>
              <a:off x="3694862" y="6253352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48" name="Rechteck 147">
              <a:extLst>
                <a:ext uri="{FF2B5EF4-FFF2-40B4-BE49-F238E27FC236}">
                  <a16:creationId xmlns:a16="http://schemas.microsoft.com/office/drawing/2014/main" id="{C2976BD4-7373-451F-9FBD-001479675A12}"/>
                </a:ext>
              </a:extLst>
            </p:cNvPr>
            <p:cNvSpPr/>
            <p:nvPr/>
          </p:nvSpPr>
          <p:spPr>
            <a:xfrm>
              <a:off x="3694862" y="6032133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49" name="Rechteck 148">
              <a:extLst>
                <a:ext uri="{FF2B5EF4-FFF2-40B4-BE49-F238E27FC236}">
                  <a16:creationId xmlns:a16="http://schemas.microsoft.com/office/drawing/2014/main" id="{C58058D2-A652-44FD-B134-7AE0A93308C8}"/>
                </a:ext>
              </a:extLst>
            </p:cNvPr>
            <p:cNvSpPr/>
            <p:nvPr/>
          </p:nvSpPr>
          <p:spPr>
            <a:xfrm>
              <a:off x="3694862" y="5368477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50" name="Rechteck 149">
              <a:extLst>
                <a:ext uri="{FF2B5EF4-FFF2-40B4-BE49-F238E27FC236}">
                  <a16:creationId xmlns:a16="http://schemas.microsoft.com/office/drawing/2014/main" id="{6B677E3C-DFE0-487C-96B2-86A4A869C57C}"/>
                </a:ext>
              </a:extLst>
            </p:cNvPr>
            <p:cNvSpPr/>
            <p:nvPr/>
          </p:nvSpPr>
          <p:spPr>
            <a:xfrm>
              <a:off x="3694862" y="5147258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1" name="Rechteck 150">
              <a:extLst>
                <a:ext uri="{FF2B5EF4-FFF2-40B4-BE49-F238E27FC236}">
                  <a16:creationId xmlns:a16="http://schemas.microsoft.com/office/drawing/2014/main" id="{EBEBC094-5085-487D-B9C2-B842C60F1271}"/>
                </a:ext>
              </a:extLst>
            </p:cNvPr>
            <p:cNvSpPr/>
            <p:nvPr/>
          </p:nvSpPr>
          <p:spPr>
            <a:xfrm>
              <a:off x="3694862" y="5810914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52" name="Rechteck 151">
              <a:extLst>
                <a:ext uri="{FF2B5EF4-FFF2-40B4-BE49-F238E27FC236}">
                  <a16:creationId xmlns:a16="http://schemas.microsoft.com/office/drawing/2014/main" id="{C9194B3F-D747-4685-B947-A1FEDFA97BBF}"/>
                </a:ext>
              </a:extLst>
            </p:cNvPr>
            <p:cNvSpPr/>
            <p:nvPr/>
          </p:nvSpPr>
          <p:spPr>
            <a:xfrm>
              <a:off x="3694862" y="5589696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3" name="Rechteck 152">
              <a:extLst>
                <a:ext uri="{FF2B5EF4-FFF2-40B4-BE49-F238E27FC236}">
                  <a16:creationId xmlns:a16="http://schemas.microsoft.com/office/drawing/2014/main" id="{FFFE0AF4-7462-45F6-8C11-313E315419BE}"/>
                </a:ext>
              </a:extLst>
            </p:cNvPr>
            <p:cNvSpPr/>
            <p:nvPr/>
          </p:nvSpPr>
          <p:spPr>
            <a:xfrm>
              <a:off x="3694862" y="4483604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54" name="Rechteck 153">
              <a:extLst>
                <a:ext uri="{FF2B5EF4-FFF2-40B4-BE49-F238E27FC236}">
                  <a16:creationId xmlns:a16="http://schemas.microsoft.com/office/drawing/2014/main" id="{0C07B3AC-0898-425E-BDD2-7C5BB14F5B09}"/>
                </a:ext>
              </a:extLst>
            </p:cNvPr>
            <p:cNvSpPr/>
            <p:nvPr/>
          </p:nvSpPr>
          <p:spPr>
            <a:xfrm>
              <a:off x="3694862" y="4262385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5" name="Rechteck 154">
              <a:extLst>
                <a:ext uri="{FF2B5EF4-FFF2-40B4-BE49-F238E27FC236}">
                  <a16:creationId xmlns:a16="http://schemas.microsoft.com/office/drawing/2014/main" id="{794980B4-C1E4-4024-90A0-0C2B4D17BBC9}"/>
                </a:ext>
              </a:extLst>
            </p:cNvPr>
            <p:cNvSpPr/>
            <p:nvPr/>
          </p:nvSpPr>
          <p:spPr>
            <a:xfrm>
              <a:off x="3694862" y="4926041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6" name="Rechteck 155">
              <a:extLst>
                <a:ext uri="{FF2B5EF4-FFF2-40B4-BE49-F238E27FC236}">
                  <a16:creationId xmlns:a16="http://schemas.microsoft.com/office/drawing/2014/main" id="{1509C449-4021-4036-87C3-81968374E092}"/>
                </a:ext>
              </a:extLst>
            </p:cNvPr>
            <p:cNvSpPr/>
            <p:nvPr/>
          </p:nvSpPr>
          <p:spPr>
            <a:xfrm>
              <a:off x="3694862" y="4704823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57" name="Rechteck 156">
              <a:extLst>
                <a:ext uri="{FF2B5EF4-FFF2-40B4-BE49-F238E27FC236}">
                  <a16:creationId xmlns:a16="http://schemas.microsoft.com/office/drawing/2014/main" id="{14295135-B7F3-4A89-B15A-ACA272AA7CED}"/>
                </a:ext>
              </a:extLst>
            </p:cNvPr>
            <p:cNvSpPr/>
            <p:nvPr/>
          </p:nvSpPr>
          <p:spPr>
            <a:xfrm>
              <a:off x="3694862" y="3824132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58" name="Rechteck 157">
              <a:extLst>
                <a:ext uri="{FF2B5EF4-FFF2-40B4-BE49-F238E27FC236}">
                  <a16:creationId xmlns:a16="http://schemas.microsoft.com/office/drawing/2014/main" id="{E88E462E-8ACF-4135-8802-187A1C0B4C4D}"/>
                </a:ext>
              </a:extLst>
            </p:cNvPr>
            <p:cNvSpPr/>
            <p:nvPr/>
          </p:nvSpPr>
          <p:spPr>
            <a:xfrm>
              <a:off x="3694862" y="1390728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59" name="Rechteck 158">
              <a:extLst>
                <a:ext uri="{FF2B5EF4-FFF2-40B4-BE49-F238E27FC236}">
                  <a16:creationId xmlns:a16="http://schemas.microsoft.com/office/drawing/2014/main" id="{314F6C40-AF9C-4DDA-9767-169A9188EC7C}"/>
                </a:ext>
              </a:extLst>
            </p:cNvPr>
            <p:cNvSpPr/>
            <p:nvPr/>
          </p:nvSpPr>
          <p:spPr>
            <a:xfrm>
              <a:off x="3694862" y="3602913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60" name="Rechteck 159">
              <a:extLst>
                <a:ext uri="{FF2B5EF4-FFF2-40B4-BE49-F238E27FC236}">
                  <a16:creationId xmlns:a16="http://schemas.microsoft.com/office/drawing/2014/main" id="{CFD88288-7EB7-46E6-AF1A-9C2E115D4FD4}"/>
                </a:ext>
              </a:extLst>
            </p:cNvPr>
            <p:cNvSpPr/>
            <p:nvPr/>
          </p:nvSpPr>
          <p:spPr>
            <a:xfrm>
              <a:off x="3694862" y="3381695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1" name="Rechteck 160">
              <a:extLst>
                <a:ext uri="{FF2B5EF4-FFF2-40B4-BE49-F238E27FC236}">
                  <a16:creationId xmlns:a16="http://schemas.microsoft.com/office/drawing/2014/main" id="{9DC66E52-BCA2-404A-8EC2-1F39CC0D9342}"/>
                </a:ext>
              </a:extLst>
            </p:cNvPr>
            <p:cNvSpPr/>
            <p:nvPr/>
          </p:nvSpPr>
          <p:spPr>
            <a:xfrm>
              <a:off x="3694862" y="2718039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62" name="Rechteck 161">
              <a:extLst>
                <a:ext uri="{FF2B5EF4-FFF2-40B4-BE49-F238E27FC236}">
                  <a16:creationId xmlns:a16="http://schemas.microsoft.com/office/drawing/2014/main" id="{4A3FC96D-FC2B-4D35-A503-13A60F22C1D0}"/>
                </a:ext>
              </a:extLst>
            </p:cNvPr>
            <p:cNvSpPr/>
            <p:nvPr/>
          </p:nvSpPr>
          <p:spPr>
            <a:xfrm>
              <a:off x="3694862" y="2496820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3" name="Rechteck 162">
              <a:extLst>
                <a:ext uri="{FF2B5EF4-FFF2-40B4-BE49-F238E27FC236}">
                  <a16:creationId xmlns:a16="http://schemas.microsoft.com/office/drawing/2014/main" id="{62A489C1-33F3-414E-9C80-B464FE027EF2}"/>
                </a:ext>
              </a:extLst>
            </p:cNvPr>
            <p:cNvSpPr/>
            <p:nvPr/>
          </p:nvSpPr>
          <p:spPr>
            <a:xfrm>
              <a:off x="3694862" y="3160476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4" name="Rechteck 163">
              <a:extLst>
                <a:ext uri="{FF2B5EF4-FFF2-40B4-BE49-F238E27FC236}">
                  <a16:creationId xmlns:a16="http://schemas.microsoft.com/office/drawing/2014/main" id="{F3498BC4-854E-4D3D-8F7B-A8B75C0DEDC4}"/>
                </a:ext>
              </a:extLst>
            </p:cNvPr>
            <p:cNvSpPr/>
            <p:nvPr/>
          </p:nvSpPr>
          <p:spPr>
            <a:xfrm>
              <a:off x="3694875" y="2939257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65" name="Rechteck 164">
              <a:extLst>
                <a:ext uri="{FF2B5EF4-FFF2-40B4-BE49-F238E27FC236}">
                  <a16:creationId xmlns:a16="http://schemas.microsoft.com/office/drawing/2014/main" id="{F01E5EFD-A5D8-463E-998D-67A1A948C464}"/>
                </a:ext>
              </a:extLst>
            </p:cNvPr>
            <p:cNvSpPr/>
            <p:nvPr/>
          </p:nvSpPr>
          <p:spPr>
            <a:xfrm>
              <a:off x="3694862" y="1833166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66" name="Rechteck 165">
              <a:extLst>
                <a:ext uri="{FF2B5EF4-FFF2-40B4-BE49-F238E27FC236}">
                  <a16:creationId xmlns:a16="http://schemas.microsoft.com/office/drawing/2014/main" id="{6DB848EC-C792-4FF9-879C-3D90DF60575C}"/>
                </a:ext>
              </a:extLst>
            </p:cNvPr>
            <p:cNvSpPr/>
            <p:nvPr/>
          </p:nvSpPr>
          <p:spPr>
            <a:xfrm>
              <a:off x="3694862" y="1611947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67" name="Rechteck 166">
              <a:extLst>
                <a:ext uri="{FF2B5EF4-FFF2-40B4-BE49-F238E27FC236}">
                  <a16:creationId xmlns:a16="http://schemas.microsoft.com/office/drawing/2014/main" id="{B7C863DE-69BA-45F5-9D51-D42DC7E8A13E}"/>
                </a:ext>
              </a:extLst>
            </p:cNvPr>
            <p:cNvSpPr/>
            <p:nvPr/>
          </p:nvSpPr>
          <p:spPr>
            <a:xfrm>
              <a:off x="3694862" y="2275603"/>
              <a:ext cx="914400" cy="217035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68" name="Rechteck 167">
              <a:extLst>
                <a:ext uri="{FF2B5EF4-FFF2-40B4-BE49-F238E27FC236}">
                  <a16:creationId xmlns:a16="http://schemas.microsoft.com/office/drawing/2014/main" id="{52C21BE1-FE29-4C6A-81FC-F4FD39D6FFE9}"/>
                </a:ext>
              </a:extLst>
            </p:cNvPr>
            <p:cNvSpPr/>
            <p:nvPr/>
          </p:nvSpPr>
          <p:spPr>
            <a:xfrm>
              <a:off x="3694862" y="2054384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9" name="Rechteck 168">
              <a:extLst>
                <a:ext uri="{FF2B5EF4-FFF2-40B4-BE49-F238E27FC236}">
                  <a16:creationId xmlns:a16="http://schemas.microsoft.com/office/drawing/2014/main" id="{107C7585-0251-4CD7-AD7C-88E70592C2B4}"/>
                </a:ext>
              </a:extLst>
            </p:cNvPr>
            <p:cNvSpPr/>
            <p:nvPr/>
          </p:nvSpPr>
          <p:spPr>
            <a:xfrm>
              <a:off x="3694862" y="1156221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70" name="Rechteck 169">
              <a:extLst>
                <a:ext uri="{FF2B5EF4-FFF2-40B4-BE49-F238E27FC236}">
                  <a16:creationId xmlns:a16="http://schemas.microsoft.com/office/drawing/2014/main" id="{4E39AC44-D0B6-43EF-BC27-F5DCB6C421FE}"/>
                </a:ext>
              </a:extLst>
            </p:cNvPr>
            <p:cNvSpPr/>
            <p:nvPr/>
          </p:nvSpPr>
          <p:spPr>
            <a:xfrm>
              <a:off x="3694862" y="935003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71" name="Rechteck 170">
              <a:extLst>
                <a:ext uri="{FF2B5EF4-FFF2-40B4-BE49-F238E27FC236}">
                  <a16:creationId xmlns:a16="http://schemas.microsoft.com/office/drawing/2014/main" id="{73816F0E-D5B7-4E47-989E-C0279769638B}"/>
                </a:ext>
              </a:extLst>
            </p:cNvPr>
            <p:cNvSpPr/>
            <p:nvPr/>
          </p:nvSpPr>
          <p:spPr>
            <a:xfrm>
              <a:off x="3694862" y="713784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72" name="Rechteck 171">
              <a:extLst>
                <a:ext uri="{FF2B5EF4-FFF2-40B4-BE49-F238E27FC236}">
                  <a16:creationId xmlns:a16="http://schemas.microsoft.com/office/drawing/2014/main" id="{ECB8446F-4D35-4D8C-B021-3B2AD6DF7308}"/>
                </a:ext>
              </a:extLst>
            </p:cNvPr>
            <p:cNvSpPr/>
            <p:nvPr/>
          </p:nvSpPr>
          <p:spPr>
            <a:xfrm>
              <a:off x="3694862" y="50128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73" name="Rechteck 172">
              <a:extLst>
                <a:ext uri="{FF2B5EF4-FFF2-40B4-BE49-F238E27FC236}">
                  <a16:creationId xmlns:a16="http://schemas.microsoft.com/office/drawing/2014/main" id="{001106DB-3A16-4E8A-9503-F7A1E8953BF6}"/>
                </a:ext>
              </a:extLst>
            </p:cNvPr>
            <p:cNvSpPr/>
            <p:nvPr/>
          </p:nvSpPr>
          <p:spPr>
            <a:xfrm>
              <a:off x="3694862" y="492565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74" name="Rechteck 173">
              <a:extLst>
                <a:ext uri="{FF2B5EF4-FFF2-40B4-BE49-F238E27FC236}">
                  <a16:creationId xmlns:a16="http://schemas.microsoft.com/office/drawing/2014/main" id="{D7ADC652-730D-419A-AB75-8ED3E3C499CC}"/>
                </a:ext>
              </a:extLst>
            </p:cNvPr>
            <p:cNvSpPr/>
            <p:nvPr/>
          </p:nvSpPr>
          <p:spPr>
            <a:xfrm>
              <a:off x="3694862" y="271347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348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rafik 33">
            <a:extLst>
              <a:ext uri="{FF2B5EF4-FFF2-40B4-BE49-F238E27FC236}">
                <a16:creationId xmlns:a16="http://schemas.microsoft.com/office/drawing/2014/main" id="{DBFD9B64-6FE3-4197-A9D0-83DF00955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45" t="8063" r="12680" b="8015"/>
          <a:stretch/>
        </p:blipFill>
        <p:spPr>
          <a:xfrm>
            <a:off x="0" y="0"/>
            <a:ext cx="9141327" cy="6858000"/>
          </a:xfrm>
          <a:prstGeom prst="rect">
            <a:avLst/>
          </a:prstGeom>
        </p:spPr>
      </p:pic>
      <p:grpSp>
        <p:nvGrpSpPr>
          <p:cNvPr id="67" name="Gruppieren 66">
            <a:extLst>
              <a:ext uri="{FF2B5EF4-FFF2-40B4-BE49-F238E27FC236}">
                <a16:creationId xmlns:a16="http://schemas.microsoft.com/office/drawing/2014/main" id="{044F697E-054B-468C-9CAB-001BFD93CFA1}"/>
              </a:ext>
            </a:extLst>
          </p:cNvPr>
          <p:cNvGrpSpPr/>
          <p:nvPr/>
        </p:nvGrpSpPr>
        <p:grpSpPr>
          <a:xfrm>
            <a:off x="4500282" y="1531656"/>
            <a:ext cx="416871" cy="3596439"/>
            <a:chOff x="4002740" y="1531656"/>
            <a:chExt cx="914413" cy="3596439"/>
          </a:xfrm>
        </p:grpSpPr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5BFA909F-6562-4D34-B8E2-2560002992DF}"/>
                </a:ext>
              </a:extLst>
            </p:cNvPr>
            <p:cNvSpPr/>
            <p:nvPr/>
          </p:nvSpPr>
          <p:spPr>
            <a:xfrm>
              <a:off x="4002740" y="5010568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38DDCD63-F826-497B-81A7-3094A4CD151C}"/>
                </a:ext>
              </a:extLst>
            </p:cNvPr>
            <p:cNvSpPr/>
            <p:nvPr/>
          </p:nvSpPr>
          <p:spPr>
            <a:xfrm>
              <a:off x="4002740" y="3692851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D423C202-E5CC-4673-8C50-85549010A5EF}"/>
                </a:ext>
              </a:extLst>
            </p:cNvPr>
            <p:cNvSpPr/>
            <p:nvPr/>
          </p:nvSpPr>
          <p:spPr>
            <a:xfrm>
              <a:off x="4002740" y="4890776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AF163F49-62A9-4B10-97D9-4BB81828D773}"/>
                </a:ext>
              </a:extLst>
            </p:cNvPr>
            <p:cNvSpPr/>
            <p:nvPr/>
          </p:nvSpPr>
          <p:spPr>
            <a:xfrm>
              <a:off x="4002740" y="4770983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7433536C-75D4-457F-80C9-7EEA49B25BBD}"/>
                </a:ext>
              </a:extLst>
            </p:cNvPr>
            <p:cNvSpPr/>
            <p:nvPr/>
          </p:nvSpPr>
          <p:spPr>
            <a:xfrm>
              <a:off x="4002740" y="4411605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53AE4B50-BF69-411F-86E5-700472A73D12}"/>
                </a:ext>
              </a:extLst>
            </p:cNvPr>
            <p:cNvSpPr/>
            <p:nvPr/>
          </p:nvSpPr>
          <p:spPr>
            <a:xfrm>
              <a:off x="4002740" y="4291813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3BB5E8F4-FCA9-4B99-B2C8-444529A9F922}"/>
                </a:ext>
              </a:extLst>
            </p:cNvPr>
            <p:cNvSpPr/>
            <p:nvPr/>
          </p:nvSpPr>
          <p:spPr>
            <a:xfrm>
              <a:off x="4002740" y="4651190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9943D11F-5968-4702-AAD5-6122F3452590}"/>
                </a:ext>
              </a:extLst>
            </p:cNvPr>
            <p:cNvSpPr/>
            <p:nvPr/>
          </p:nvSpPr>
          <p:spPr>
            <a:xfrm>
              <a:off x="4002740" y="4531398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40FCC112-83D6-4655-AB9E-8D119B56FA12}"/>
                </a:ext>
              </a:extLst>
            </p:cNvPr>
            <p:cNvSpPr/>
            <p:nvPr/>
          </p:nvSpPr>
          <p:spPr>
            <a:xfrm>
              <a:off x="4002740" y="3932436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C68114EC-FC90-45BB-A85C-BB69CE542D8E}"/>
                </a:ext>
              </a:extLst>
            </p:cNvPr>
            <p:cNvSpPr/>
            <p:nvPr/>
          </p:nvSpPr>
          <p:spPr>
            <a:xfrm>
              <a:off x="4002740" y="3812644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55373C8F-56F0-4076-932C-2C81D94449EC}"/>
                </a:ext>
              </a:extLst>
            </p:cNvPr>
            <p:cNvSpPr/>
            <p:nvPr/>
          </p:nvSpPr>
          <p:spPr>
            <a:xfrm>
              <a:off x="4002740" y="4172021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E4DDA8B3-8863-42CF-91AE-99D8AAE3BC97}"/>
                </a:ext>
              </a:extLst>
            </p:cNvPr>
            <p:cNvSpPr/>
            <p:nvPr/>
          </p:nvSpPr>
          <p:spPr>
            <a:xfrm>
              <a:off x="4002740" y="4052229"/>
              <a:ext cx="914400" cy="11752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BD703A06-D4A7-433E-B81D-B9561F9D8A4B}"/>
                </a:ext>
              </a:extLst>
            </p:cNvPr>
            <p:cNvSpPr/>
            <p:nvPr/>
          </p:nvSpPr>
          <p:spPr>
            <a:xfrm>
              <a:off x="4002740" y="3575324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9A3641EB-9477-4E53-8067-C43322A09FB6}"/>
                </a:ext>
              </a:extLst>
            </p:cNvPr>
            <p:cNvSpPr/>
            <p:nvPr/>
          </p:nvSpPr>
          <p:spPr>
            <a:xfrm>
              <a:off x="4002740" y="2257607"/>
              <a:ext cx="914400" cy="117527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9299382C-E160-45A0-9943-8E985C329FB1}"/>
                </a:ext>
              </a:extLst>
            </p:cNvPr>
            <p:cNvSpPr/>
            <p:nvPr/>
          </p:nvSpPr>
          <p:spPr>
            <a:xfrm>
              <a:off x="4002740" y="3455531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CA0DE652-E6EB-4C75-8887-C4979C6D3370}"/>
                </a:ext>
              </a:extLst>
            </p:cNvPr>
            <p:cNvSpPr/>
            <p:nvPr/>
          </p:nvSpPr>
          <p:spPr>
            <a:xfrm>
              <a:off x="4002740" y="3335739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4AC9C986-B960-495C-B431-0EF225558873}"/>
                </a:ext>
              </a:extLst>
            </p:cNvPr>
            <p:cNvSpPr/>
            <p:nvPr/>
          </p:nvSpPr>
          <p:spPr>
            <a:xfrm>
              <a:off x="4002740" y="2976362"/>
              <a:ext cx="914400" cy="11752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C2822329-0222-462C-A7D9-7515639BBCCC}"/>
                </a:ext>
              </a:extLst>
            </p:cNvPr>
            <p:cNvSpPr/>
            <p:nvPr/>
          </p:nvSpPr>
          <p:spPr>
            <a:xfrm>
              <a:off x="4002740" y="2856569"/>
              <a:ext cx="914400" cy="11752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BC741800-FB30-4256-9F0C-325FB0751336}"/>
                </a:ext>
              </a:extLst>
            </p:cNvPr>
            <p:cNvSpPr/>
            <p:nvPr/>
          </p:nvSpPr>
          <p:spPr>
            <a:xfrm>
              <a:off x="4002740" y="3215946"/>
              <a:ext cx="914400" cy="11752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49DD99DA-304F-4580-944F-22E2BDC31C06}"/>
                </a:ext>
              </a:extLst>
            </p:cNvPr>
            <p:cNvSpPr/>
            <p:nvPr/>
          </p:nvSpPr>
          <p:spPr>
            <a:xfrm>
              <a:off x="4002753" y="3096154"/>
              <a:ext cx="914400" cy="11752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48B28E23-B456-4A29-98CC-6A0C61E4FBED}"/>
                </a:ext>
              </a:extLst>
            </p:cNvPr>
            <p:cNvSpPr/>
            <p:nvPr/>
          </p:nvSpPr>
          <p:spPr>
            <a:xfrm>
              <a:off x="4002740" y="2497192"/>
              <a:ext cx="914400" cy="117527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5D20FA02-ABD2-46E2-BD4E-AC644C2163D3}"/>
                </a:ext>
              </a:extLst>
            </p:cNvPr>
            <p:cNvSpPr/>
            <p:nvPr/>
          </p:nvSpPr>
          <p:spPr>
            <a:xfrm>
              <a:off x="4002740" y="2377400"/>
              <a:ext cx="914400" cy="117527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808986B5-F6B7-45FD-A1F3-7997446935F5}"/>
                </a:ext>
              </a:extLst>
            </p:cNvPr>
            <p:cNvSpPr/>
            <p:nvPr/>
          </p:nvSpPr>
          <p:spPr>
            <a:xfrm>
              <a:off x="4002740" y="2736777"/>
              <a:ext cx="914400" cy="11752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C3306231-A04E-425F-96E7-A41E68CB033B}"/>
                </a:ext>
              </a:extLst>
            </p:cNvPr>
            <p:cNvSpPr/>
            <p:nvPr/>
          </p:nvSpPr>
          <p:spPr>
            <a:xfrm>
              <a:off x="4002740" y="2616985"/>
              <a:ext cx="914400" cy="11752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EE8085A4-8554-45C7-8C77-73EB4EA1F5A4}"/>
                </a:ext>
              </a:extLst>
            </p:cNvPr>
            <p:cNvSpPr/>
            <p:nvPr/>
          </p:nvSpPr>
          <p:spPr>
            <a:xfrm>
              <a:off x="4002740" y="2130619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61" name="Rechteck 60">
              <a:extLst>
                <a:ext uri="{FF2B5EF4-FFF2-40B4-BE49-F238E27FC236}">
                  <a16:creationId xmlns:a16="http://schemas.microsoft.com/office/drawing/2014/main" id="{BBA3A61E-3023-414D-9891-D090B950B0DE}"/>
                </a:ext>
              </a:extLst>
            </p:cNvPr>
            <p:cNvSpPr/>
            <p:nvPr/>
          </p:nvSpPr>
          <p:spPr>
            <a:xfrm>
              <a:off x="4002740" y="2010826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62" name="Rechteck 61">
              <a:extLst>
                <a:ext uri="{FF2B5EF4-FFF2-40B4-BE49-F238E27FC236}">
                  <a16:creationId xmlns:a16="http://schemas.microsoft.com/office/drawing/2014/main" id="{9C840792-0858-4842-8F5E-84B7ED11B6DD}"/>
                </a:ext>
              </a:extLst>
            </p:cNvPr>
            <p:cNvSpPr/>
            <p:nvPr/>
          </p:nvSpPr>
          <p:spPr>
            <a:xfrm>
              <a:off x="4002740" y="1891034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63" name="Rechteck 62">
              <a:extLst>
                <a:ext uri="{FF2B5EF4-FFF2-40B4-BE49-F238E27FC236}">
                  <a16:creationId xmlns:a16="http://schemas.microsoft.com/office/drawing/2014/main" id="{AD3F7933-5813-4F05-BD88-C3D1FF4BBA6A}"/>
                </a:ext>
              </a:extLst>
            </p:cNvPr>
            <p:cNvSpPr/>
            <p:nvPr/>
          </p:nvSpPr>
          <p:spPr>
            <a:xfrm>
              <a:off x="4002740" y="1531656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6D0ACEE6-21AF-453D-A728-8D89ED22F238}"/>
                </a:ext>
              </a:extLst>
            </p:cNvPr>
            <p:cNvSpPr/>
            <p:nvPr/>
          </p:nvSpPr>
          <p:spPr>
            <a:xfrm>
              <a:off x="4002740" y="1771241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65" name="Rechteck 64">
              <a:extLst>
                <a:ext uri="{FF2B5EF4-FFF2-40B4-BE49-F238E27FC236}">
                  <a16:creationId xmlns:a16="http://schemas.microsoft.com/office/drawing/2014/main" id="{E59A6CB9-7FB7-4587-8008-C3AB56174876}"/>
                </a:ext>
              </a:extLst>
            </p:cNvPr>
            <p:cNvSpPr/>
            <p:nvPr/>
          </p:nvSpPr>
          <p:spPr>
            <a:xfrm>
              <a:off x="4002740" y="1651449"/>
              <a:ext cx="914400" cy="117527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549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rafik 65">
            <a:extLst>
              <a:ext uri="{FF2B5EF4-FFF2-40B4-BE49-F238E27FC236}">
                <a16:creationId xmlns:a16="http://schemas.microsoft.com/office/drawing/2014/main" id="{93415004-607E-4A65-8827-300B97384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84" t="8357" r="12614" b="7917"/>
          <a:stretch/>
        </p:blipFill>
        <p:spPr>
          <a:xfrm>
            <a:off x="0" y="0"/>
            <a:ext cx="9202889" cy="6858000"/>
          </a:xfrm>
          <a:prstGeom prst="rect">
            <a:avLst/>
          </a:prstGeom>
        </p:spPr>
      </p:pic>
      <p:sp>
        <p:nvSpPr>
          <p:cNvPr id="68" name="Rechteck 67">
            <a:extLst>
              <a:ext uri="{FF2B5EF4-FFF2-40B4-BE49-F238E27FC236}">
                <a16:creationId xmlns:a16="http://schemas.microsoft.com/office/drawing/2014/main" id="{3E46C478-8504-4016-92A3-98E507DB7619}"/>
              </a:ext>
            </a:extLst>
          </p:cNvPr>
          <p:cNvSpPr/>
          <p:nvPr/>
        </p:nvSpPr>
        <p:spPr>
          <a:xfrm>
            <a:off x="4572000" y="4975356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DBA3C2C7-BF24-4C56-9953-41D2ED3ADB5E}"/>
              </a:ext>
            </a:extLst>
          </p:cNvPr>
          <p:cNvSpPr/>
          <p:nvPr/>
        </p:nvSpPr>
        <p:spPr>
          <a:xfrm>
            <a:off x="4572000" y="3668076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F622F6D8-3A5A-45AB-94B2-4FD366112295}"/>
              </a:ext>
            </a:extLst>
          </p:cNvPr>
          <p:cNvSpPr/>
          <p:nvPr/>
        </p:nvSpPr>
        <p:spPr>
          <a:xfrm>
            <a:off x="4572000" y="4856512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2044CC6D-32E2-41D3-887E-1245AE7EF50D}"/>
              </a:ext>
            </a:extLst>
          </p:cNvPr>
          <p:cNvSpPr/>
          <p:nvPr/>
        </p:nvSpPr>
        <p:spPr>
          <a:xfrm>
            <a:off x="4572000" y="4737669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7E7EC53B-BD75-4EC3-A50D-9DD1F0060DFE}"/>
              </a:ext>
            </a:extLst>
          </p:cNvPr>
          <p:cNvSpPr/>
          <p:nvPr/>
        </p:nvSpPr>
        <p:spPr>
          <a:xfrm>
            <a:off x="4572000" y="4381137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EFB35A86-9712-4B45-BB3C-89CC5475F893}"/>
              </a:ext>
            </a:extLst>
          </p:cNvPr>
          <p:cNvSpPr/>
          <p:nvPr/>
        </p:nvSpPr>
        <p:spPr>
          <a:xfrm>
            <a:off x="4572000" y="4262294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B3C1D3BE-92E2-4E49-AF1C-49E05A3E4125}"/>
              </a:ext>
            </a:extLst>
          </p:cNvPr>
          <p:cNvSpPr/>
          <p:nvPr/>
        </p:nvSpPr>
        <p:spPr>
          <a:xfrm>
            <a:off x="4572000" y="4618825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AE693E5E-40A5-478D-B7B1-71F59441CE1B}"/>
              </a:ext>
            </a:extLst>
          </p:cNvPr>
          <p:cNvSpPr/>
          <p:nvPr/>
        </p:nvSpPr>
        <p:spPr>
          <a:xfrm>
            <a:off x="4572000" y="4499981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1425145D-5344-41E3-BDD8-BE09A52FE3FF}"/>
              </a:ext>
            </a:extLst>
          </p:cNvPr>
          <p:cNvSpPr/>
          <p:nvPr/>
        </p:nvSpPr>
        <p:spPr>
          <a:xfrm>
            <a:off x="4572000" y="3905763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90B55EB3-F843-41EC-8775-33C7F2535D51}"/>
              </a:ext>
            </a:extLst>
          </p:cNvPr>
          <p:cNvSpPr/>
          <p:nvPr/>
        </p:nvSpPr>
        <p:spPr>
          <a:xfrm>
            <a:off x="4572000" y="3786920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AA6647D2-3E93-45A8-A000-7E48902693B4}"/>
              </a:ext>
            </a:extLst>
          </p:cNvPr>
          <p:cNvSpPr/>
          <p:nvPr/>
        </p:nvSpPr>
        <p:spPr>
          <a:xfrm>
            <a:off x="4572000" y="4143451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FBDBA247-2688-4737-8769-E650A79AA6F5}"/>
              </a:ext>
            </a:extLst>
          </p:cNvPr>
          <p:cNvSpPr/>
          <p:nvPr/>
        </p:nvSpPr>
        <p:spPr>
          <a:xfrm>
            <a:off x="4572000" y="4024607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F4330BC4-1EE4-4F0B-AA63-462CD2552472}"/>
              </a:ext>
            </a:extLst>
          </p:cNvPr>
          <p:cNvSpPr/>
          <p:nvPr/>
        </p:nvSpPr>
        <p:spPr>
          <a:xfrm>
            <a:off x="4572000" y="3551480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29B234AE-F2A6-46E7-92E7-17C81E37F04C}"/>
              </a:ext>
            </a:extLst>
          </p:cNvPr>
          <p:cNvSpPr/>
          <p:nvPr/>
        </p:nvSpPr>
        <p:spPr>
          <a:xfrm>
            <a:off x="4572000" y="2244200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23</a:t>
            </a: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1A1C7B13-3C60-4EBD-905F-37EE24D4F341}"/>
              </a:ext>
            </a:extLst>
          </p:cNvPr>
          <p:cNvSpPr/>
          <p:nvPr/>
        </p:nvSpPr>
        <p:spPr>
          <a:xfrm>
            <a:off x="4572000" y="3432636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EA6D0A7C-4585-4A01-9CE9-6D5691D2CA5F}"/>
              </a:ext>
            </a:extLst>
          </p:cNvPr>
          <p:cNvSpPr/>
          <p:nvPr/>
        </p:nvSpPr>
        <p:spPr>
          <a:xfrm>
            <a:off x="4572000" y="3313793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E56F51B6-25A3-4C20-8BE8-B4E395E5B6AA}"/>
              </a:ext>
            </a:extLst>
          </p:cNvPr>
          <p:cNvSpPr/>
          <p:nvPr/>
        </p:nvSpPr>
        <p:spPr>
          <a:xfrm>
            <a:off x="4572000" y="2957262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985E556D-1C3C-4F48-9CB7-A1B1C79A5387}"/>
              </a:ext>
            </a:extLst>
          </p:cNvPr>
          <p:cNvSpPr/>
          <p:nvPr/>
        </p:nvSpPr>
        <p:spPr>
          <a:xfrm>
            <a:off x="4572000" y="2838418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687FB21C-475D-402F-AC83-C5026DDE2DA5}"/>
              </a:ext>
            </a:extLst>
          </p:cNvPr>
          <p:cNvSpPr/>
          <p:nvPr/>
        </p:nvSpPr>
        <p:spPr>
          <a:xfrm>
            <a:off x="4572000" y="3194949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FDF63791-6E21-4E00-BF02-831AE070F455}"/>
              </a:ext>
            </a:extLst>
          </p:cNvPr>
          <p:cNvSpPr/>
          <p:nvPr/>
        </p:nvSpPr>
        <p:spPr>
          <a:xfrm>
            <a:off x="4572005" y="3076105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91895B1B-C334-4EF2-93E5-703051713873}"/>
              </a:ext>
            </a:extLst>
          </p:cNvPr>
          <p:cNvSpPr/>
          <p:nvPr/>
        </p:nvSpPr>
        <p:spPr>
          <a:xfrm>
            <a:off x="4572000" y="2481888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21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E89589A-4669-464A-A325-37C41B7A582B}"/>
              </a:ext>
            </a:extLst>
          </p:cNvPr>
          <p:cNvSpPr/>
          <p:nvPr/>
        </p:nvSpPr>
        <p:spPr>
          <a:xfrm>
            <a:off x="4572000" y="2363044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C5403310-C449-4BA7-892E-AB44D393A764}"/>
              </a:ext>
            </a:extLst>
          </p:cNvPr>
          <p:cNvSpPr/>
          <p:nvPr/>
        </p:nvSpPr>
        <p:spPr>
          <a:xfrm>
            <a:off x="4572000" y="2719575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97DF4C43-7953-441E-91C9-8246BD695998}"/>
              </a:ext>
            </a:extLst>
          </p:cNvPr>
          <p:cNvSpPr/>
          <p:nvPr/>
        </p:nvSpPr>
        <p:spPr>
          <a:xfrm>
            <a:off x="4572000" y="2600731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C94C9613-5FEE-4939-A285-BB36D3EE1B1F}"/>
              </a:ext>
            </a:extLst>
          </p:cNvPr>
          <p:cNvSpPr/>
          <p:nvPr/>
        </p:nvSpPr>
        <p:spPr>
          <a:xfrm>
            <a:off x="4572000" y="2118217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A04BA824-0A7E-4FB2-B546-20FDBE88E073}"/>
              </a:ext>
            </a:extLst>
          </p:cNvPr>
          <p:cNvSpPr/>
          <p:nvPr/>
        </p:nvSpPr>
        <p:spPr>
          <a:xfrm>
            <a:off x="4572000" y="1999374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25</a:t>
            </a: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31A9308E-F26E-48CE-A6FC-81887E9BAF41}"/>
              </a:ext>
            </a:extLst>
          </p:cNvPr>
          <p:cNvSpPr/>
          <p:nvPr/>
        </p:nvSpPr>
        <p:spPr>
          <a:xfrm>
            <a:off x="4572000" y="1880530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26</a:t>
            </a: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460F63FA-C9FF-49FD-9BBD-E1AAECBF5646}"/>
              </a:ext>
            </a:extLst>
          </p:cNvPr>
          <p:cNvSpPr/>
          <p:nvPr/>
        </p:nvSpPr>
        <p:spPr>
          <a:xfrm>
            <a:off x="4572000" y="1523999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29</a:t>
            </a: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816C8EFE-1698-4F23-9D13-4F7DD0F3E318}"/>
              </a:ext>
            </a:extLst>
          </p:cNvPr>
          <p:cNvSpPr/>
          <p:nvPr/>
        </p:nvSpPr>
        <p:spPr>
          <a:xfrm>
            <a:off x="4572000" y="1761686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27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A365DFB2-CF1E-479A-85D0-742CA8BFF9FF}"/>
              </a:ext>
            </a:extLst>
          </p:cNvPr>
          <p:cNvSpPr/>
          <p:nvPr/>
        </p:nvSpPr>
        <p:spPr>
          <a:xfrm>
            <a:off x="4572000" y="1642843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90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1342BE2-6F7F-4A01-B95D-01B80C8FC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10" t="7868" r="12484" b="7819"/>
          <a:stretch/>
        </p:blipFill>
        <p:spPr>
          <a:xfrm>
            <a:off x="0" y="-20747"/>
            <a:ext cx="9142336" cy="6878747"/>
          </a:xfrm>
          <a:prstGeom prst="rect">
            <a:avLst/>
          </a:prstGeom>
        </p:spPr>
      </p:pic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48156F12-4B6E-4702-B748-F28E192EECDE}"/>
              </a:ext>
            </a:extLst>
          </p:cNvPr>
          <p:cNvGrpSpPr/>
          <p:nvPr/>
        </p:nvGrpSpPr>
        <p:grpSpPr>
          <a:xfrm>
            <a:off x="4428565" y="1512983"/>
            <a:ext cx="476555" cy="3596899"/>
            <a:chOff x="4428565" y="1471487"/>
            <a:chExt cx="476555" cy="3638395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8F1BE8B2-7A55-4864-83BC-DBF7A8CC6BFE}"/>
                </a:ext>
              </a:extLst>
            </p:cNvPr>
            <p:cNvSpPr/>
            <p:nvPr/>
          </p:nvSpPr>
          <p:spPr>
            <a:xfrm>
              <a:off x="4428565" y="5037111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-11</a:t>
              </a:r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EE54C766-6795-48B2-884D-DFBB2F550C9D}"/>
                </a:ext>
              </a:extLst>
            </p:cNvPr>
            <p:cNvSpPr/>
            <p:nvPr/>
          </p:nvSpPr>
          <p:spPr>
            <a:xfrm>
              <a:off x="4428565" y="4221195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8D2AF446-314E-42B6-8C2E-1091B626262D}"/>
                </a:ext>
              </a:extLst>
            </p:cNvPr>
            <p:cNvSpPr/>
            <p:nvPr/>
          </p:nvSpPr>
          <p:spPr>
            <a:xfrm>
              <a:off x="4428565" y="4962936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140BD01C-850D-4388-8C9C-9CA9DDCE3A31}"/>
                </a:ext>
              </a:extLst>
            </p:cNvPr>
            <p:cNvSpPr/>
            <p:nvPr/>
          </p:nvSpPr>
          <p:spPr>
            <a:xfrm>
              <a:off x="4428565" y="4888762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E0B594CA-6519-4D6B-B1A1-96A7AAF3916D}"/>
                </a:ext>
              </a:extLst>
            </p:cNvPr>
            <p:cNvSpPr/>
            <p:nvPr/>
          </p:nvSpPr>
          <p:spPr>
            <a:xfrm>
              <a:off x="4428565" y="4666240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-6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1A5FCD4-D8C2-4CC5-A878-A94B6622C215}"/>
                </a:ext>
              </a:extLst>
            </p:cNvPr>
            <p:cNvSpPr/>
            <p:nvPr/>
          </p:nvSpPr>
          <p:spPr>
            <a:xfrm>
              <a:off x="4428565" y="4592065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-5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F9112FB-6CC3-49E5-9604-14F42B7823DE}"/>
                </a:ext>
              </a:extLst>
            </p:cNvPr>
            <p:cNvSpPr/>
            <p:nvPr/>
          </p:nvSpPr>
          <p:spPr>
            <a:xfrm>
              <a:off x="4428565" y="4814588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-8</a:t>
              </a: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71D53067-F69E-4DAE-A6B3-01E7FE1D3AFE}"/>
                </a:ext>
              </a:extLst>
            </p:cNvPr>
            <p:cNvSpPr/>
            <p:nvPr/>
          </p:nvSpPr>
          <p:spPr>
            <a:xfrm>
              <a:off x="4428565" y="4740414"/>
              <a:ext cx="476548" cy="7277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3C791EBA-F165-481F-9ABD-3CCC66E674B1}"/>
                </a:ext>
              </a:extLst>
            </p:cNvPr>
            <p:cNvSpPr/>
            <p:nvPr/>
          </p:nvSpPr>
          <p:spPr>
            <a:xfrm>
              <a:off x="4428565" y="4369543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D9D8E818-F3AF-44E8-9950-7F4B78762607}"/>
                </a:ext>
              </a:extLst>
            </p:cNvPr>
            <p:cNvSpPr/>
            <p:nvPr/>
          </p:nvSpPr>
          <p:spPr>
            <a:xfrm>
              <a:off x="4428565" y="4295369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9053078-A863-4948-992F-9269884212E0}"/>
                </a:ext>
              </a:extLst>
            </p:cNvPr>
            <p:cNvSpPr/>
            <p:nvPr/>
          </p:nvSpPr>
          <p:spPr>
            <a:xfrm>
              <a:off x="4428565" y="4517892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-4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F884C55B-F582-4842-A1AC-F8A3FDF3E325}"/>
                </a:ext>
              </a:extLst>
            </p:cNvPr>
            <p:cNvSpPr/>
            <p:nvPr/>
          </p:nvSpPr>
          <p:spPr>
            <a:xfrm>
              <a:off x="4428565" y="4443717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A6C62F2B-892F-44FE-8EDF-BAE431D04E92}"/>
                </a:ext>
              </a:extLst>
            </p:cNvPr>
            <p:cNvSpPr/>
            <p:nvPr/>
          </p:nvSpPr>
          <p:spPr>
            <a:xfrm>
              <a:off x="4428565" y="4148424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34AA3C5-CF75-4E23-9906-28B92CA4F9D5}"/>
                </a:ext>
              </a:extLst>
            </p:cNvPr>
            <p:cNvSpPr/>
            <p:nvPr/>
          </p:nvSpPr>
          <p:spPr>
            <a:xfrm>
              <a:off x="4428565" y="3332508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8A318392-4674-4AA3-86BC-88E3BB85EDBB}"/>
                </a:ext>
              </a:extLst>
            </p:cNvPr>
            <p:cNvSpPr/>
            <p:nvPr/>
          </p:nvSpPr>
          <p:spPr>
            <a:xfrm>
              <a:off x="4428565" y="4074249"/>
              <a:ext cx="476548" cy="727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761F04B2-7BDA-4730-9968-1A5F74BAA43E}"/>
                </a:ext>
              </a:extLst>
            </p:cNvPr>
            <p:cNvSpPr/>
            <p:nvPr/>
          </p:nvSpPr>
          <p:spPr>
            <a:xfrm>
              <a:off x="4428565" y="4000075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E88C9FF6-078B-4D62-BDCA-917DDD33A2EE}"/>
                </a:ext>
              </a:extLst>
            </p:cNvPr>
            <p:cNvSpPr/>
            <p:nvPr/>
          </p:nvSpPr>
          <p:spPr>
            <a:xfrm>
              <a:off x="4428565" y="3777552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C61ECF08-081D-4792-A9A0-73704F3AE46C}"/>
                </a:ext>
              </a:extLst>
            </p:cNvPr>
            <p:cNvSpPr/>
            <p:nvPr/>
          </p:nvSpPr>
          <p:spPr>
            <a:xfrm>
              <a:off x="4428565" y="3703378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35596281-4EAC-424A-B40A-70A9DD06E05D}"/>
                </a:ext>
              </a:extLst>
            </p:cNvPr>
            <p:cNvSpPr/>
            <p:nvPr/>
          </p:nvSpPr>
          <p:spPr>
            <a:xfrm>
              <a:off x="4428565" y="3925901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0E49FAF3-7CB8-4FE5-A7FD-9676374E8CF9}"/>
                </a:ext>
              </a:extLst>
            </p:cNvPr>
            <p:cNvSpPr/>
            <p:nvPr/>
          </p:nvSpPr>
          <p:spPr>
            <a:xfrm>
              <a:off x="4428572" y="3851727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9F3A311D-A3A9-42BF-B41C-3AC141A02B12}"/>
                </a:ext>
              </a:extLst>
            </p:cNvPr>
            <p:cNvSpPr/>
            <p:nvPr/>
          </p:nvSpPr>
          <p:spPr>
            <a:xfrm>
              <a:off x="4428565" y="3480856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D1948B39-03C0-4594-A588-93BA3B2AC658}"/>
                </a:ext>
              </a:extLst>
            </p:cNvPr>
            <p:cNvSpPr/>
            <p:nvPr/>
          </p:nvSpPr>
          <p:spPr>
            <a:xfrm>
              <a:off x="4428565" y="3406682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8193BDD-5DFF-44A1-968B-71FCC1548A1A}"/>
                </a:ext>
              </a:extLst>
            </p:cNvPr>
            <p:cNvSpPr/>
            <p:nvPr/>
          </p:nvSpPr>
          <p:spPr>
            <a:xfrm>
              <a:off x="4428565" y="3629205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75AAF2E-4E0B-41EF-9927-48D1CA876C62}"/>
                </a:ext>
              </a:extLst>
            </p:cNvPr>
            <p:cNvSpPr/>
            <p:nvPr/>
          </p:nvSpPr>
          <p:spPr>
            <a:xfrm>
              <a:off x="4428565" y="3555030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B36C7B93-196E-4FCA-BF18-5F9686BA4367}"/>
                </a:ext>
              </a:extLst>
            </p:cNvPr>
            <p:cNvSpPr/>
            <p:nvPr/>
          </p:nvSpPr>
          <p:spPr>
            <a:xfrm>
              <a:off x="4428565" y="3253878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1E95F33B-3713-44B8-9923-65A8754C8CDC}"/>
                </a:ext>
              </a:extLst>
            </p:cNvPr>
            <p:cNvSpPr/>
            <p:nvPr/>
          </p:nvSpPr>
          <p:spPr>
            <a:xfrm>
              <a:off x="4428565" y="2437962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8FE630BC-2086-4A40-9E44-B4A09513CD89}"/>
                </a:ext>
              </a:extLst>
            </p:cNvPr>
            <p:cNvSpPr/>
            <p:nvPr/>
          </p:nvSpPr>
          <p:spPr>
            <a:xfrm>
              <a:off x="4428565" y="3179704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0FAA69F9-FF59-4375-8A9B-52C645DF8657}"/>
                </a:ext>
              </a:extLst>
            </p:cNvPr>
            <p:cNvSpPr/>
            <p:nvPr/>
          </p:nvSpPr>
          <p:spPr>
            <a:xfrm>
              <a:off x="4428565" y="3105530"/>
              <a:ext cx="476548" cy="72771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DE97EB5B-45BF-418B-9439-3CA130B5641C}"/>
                </a:ext>
              </a:extLst>
            </p:cNvPr>
            <p:cNvSpPr/>
            <p:nvPr/>
          </p:nvSpPr>
          <p:spPr>
            <a:xfrm>
              <a:off x="4428565" y="2883007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2C85CC51-4359-4FE2-87CB-90768FC58830}"/>
                </a:ext>
              </a:extLst>
            </p:cNvPr>
            <p:cNvSpPr/>
            <p:nvPr/>
          </p:nvSpPr>
          <p:spPr>
            <a:xfrm>
              <a:off x="4428565" y="2808833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A876BADE-D9DA-4FC3-87B3-8D67770BFE04}"/>
                </a:ext>
              </a:extLst>
            </p:cNvPr>
            <p:cNvSpPr/>
            <p:nvPr/>
          </p:nvSpPr>
          <p:spPr>
            <a:xfrm>
              <a:off x="4428565" y="303135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4ECB1628-B1B7-4713-8932-7F949F046523}"/>
                </a:ext>
              </a:extLst>
            </p:cNvPr>
            <p:cNvSpPr/>
            <p:nvPr/>
          </p:nvSpPr>
          <p:spPr>
            <a:xfrm>
              <a:off x="4428565" y="2957181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734EC139-FB49-464A-A853-29FFEFC46DC2}"/>
                </a:ext>
              </a:extLst>
            </p:cNvPr>
            <p:cNvSpPr/>
            <p:nvPr/>
          </p:nvSpPr>
          <p:spPr>
            <a:xfrm>
              <a:off x="4428565" y="2586311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EF7D50F0-8121-4B66-8E4F-2FF9719F233B}"/>
                </a:ext>
              </a:extLst>
            </p:cNvPr>
            <p:cNvSpPr/>
            <p:nvPr/>
          </p:nvSpPr>
          <p:spPr>
            <a:xfrm>
              <a:off x="4428565" y="2512136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9AC9F178-ED76-461E-AFF1-B6CBA6F2BBF5}"/>
                </a:ext>
              </a:extLst>
            </p:cNvPr>
            <p:cNvSpPr/>
            <p:nvPr/>
          </p:nvSpPr>
          <p:spPr>
            <a:xfrm>
              <a:off x="4428565" y="2734659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7EB8ABD3-2CD6-49AA-B2EE-F4AC3971B8DE}"/>
                </a:ext>
              </a:extLst>
            </p:cNvPr>
            <p:cNvSpPr/>
            <p:nvPr/>
          </p:nvSpPr>
          <p:spPr>
            <a:xfrm>
              <a:off x="4428565" y="2660485"/>
              <a:ext cx="476548" cy="72771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0" name="Rechteck 39">
              <a:extLst>
                <a:ext uri="{FF2B5EF4-FFF2-40B4-BE49-F238E27FC236}">
                  <a16:creationId xmlns:a16="http://schemas.microsoft.com/office/drawing/2014/main" id="{C31F1030-89B4-42C7-8D61-F99F1AFCE498}"/>
                </a:ext>
              </a:extLst>
            </p:cNvPr>
            <p:cNvSpPr/>
            <p:nvPr/>
          </p:nvSpPr>
          <p:spPr>
            <a:xfrm>
              <a:off x="4428565" y="2363822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9B9D033F-8F65-4925-A805-689C25C463F6}"/>
                </a:ext>
              </a:extLst>
            </p:cNvPr>
            <p:cNvSpPr/>
            <p:nvPr/>
          </p:nvSpPr>
          <p:spPr>
            <a:xfrm>
              <a:off x="4428565" y="1547906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BAD9D246-D441-4CBD-A475-94455142C52B}"/>
                </a:ext>
              </a:extLst>
            </p:cNvPr>
            <p:cNvSpPr/>
            <p:nvPr/>
          </p:nvSpPr>
          <p:spPr>
            <a:xfrm>
              <a:off x="4428565" y="2289648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A326E699-625A-4C19-B2A1-5983F215118A}"/>
                </a:ext>
              </a:extLst>
            </p:cNvPr>
            <p:cNvSpPr/>
            <p:nvPr/>
          </p:nvSpPr>
          <p:spPr>
            <a:xfrm>
              <a:off x="4428565" y="2215473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AE757BD3-CF7B-4453-8ABD-235DDC7338BC}"/>
                </a:ext>
              </a:extLst>
            </p:cNvPr>
            <p:cNvSpPr/>
            <p:nvPr/>
          </p:nvSpPr>
          <p:spPr>
            <a:xfrm>
              <a:off x="4428565" y="1992951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9CB73683-81E9-47DD-B789-131CE2CC8BDD}"/>
                </a:ext>
              </a:extLst>
            </p:cNvPr>
            <p:cNvSpPr/>
            <p:nvPr/>
          </p:nvSpPr>
          <p:spPr>
            <a:xfrm>
              <a:off x="4428565" y="1918777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6" name="Rechteck 45">
              <a:extLst>
                <a:ext uri="{FF2B5EF4-FFF2-40B4-BE49-F238E27FC236}">
                  <a16:creationId xmlns:a16="http://schemas.microsoft.com/office/drawing/2014/main" id="{FF8A3776-CF2C-4A9E-9242-EAAD34CA18C9}"/>
                </a:ext>
              </a:extLst>
            </p:cNvPr>
            <p:cNvSpPr/>
            <p:nvPr/>
          </p:nvSpPr>
          <p:spPr>
            <a:xfrm>
              <a:off x="4428565" y="2141299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57836B09-E0C7-4586-9B6C-DF6A924C23CB}"/>
                </a:ext>
              </a:extLst>
            </p:cNvPr>
            <p:cNvSpPr/>
            <p:nvPr/>
          </p:nvSpPr>
          <p:spPr>
            <a:xfrm>
              <a:off x="4428565" y="2067125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8" name="Rechteck 47">
              <a:extLst>
                <a:ext uri="{FF2B5EF4-FFF2-40B4-BE49-F238E27FC236}">
                  <a16:creationId xmlns:a16="http://schemas.microsoft.com/office/drawing/2014/main" id="{82DD08E8-3580-487A-AE58-AE4BE2281064}"/>
                </a:ext>
              </a:extLst>
            </p:cNvPr>
            <p:cNvSpPr/>
            <p:nvPr/>
          </p:nvSpPr>
          <p:spPr>
            <a:xfrm>
              <a:off x="4428565" y="1696254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CB586854-EF97-4B24-B6BF-ED41064A2AD0}"/>
                </a:ext>
              </a:extLst>
            </p:cNvPr>
            <p:cNvSpPr/>
            <p:nvPr/>
          </p:nvSpPr>
          <p:spPr>
            <a:xfrm>
              <a:off x="4428565" y="1622080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A73BE69E-EE1A-4BAC-826F-9CE17DB76F44}"/>
                </a:ext>
              </a:extLst>
            </p:cNvPr>
            <p:cNvSpPr/>
            <p:nvPr/>
          </p:nvSpPr>
          <p:spPr>
            <a:xfrm>
              <a:off x="4428565" y="1844603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4E635DC8-1C3E-4E3A-B167-2F34317F5AF7}"/>
                </a:ext>
              </a:extLst>
            </p:cNvPr>
            <p:cNvSpPr/>
            <p:nvPr/>
          </p:nvSpPr>
          <p:spPr>
            <a:xfrm>
              <a:off x="4428565" y="1770429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DB619E64-E849-43EA-817E-01485AD03563}"/>
                </a:ext>
              </a:extLst>
            </p:cNvPr>
            <p:cNvSpPr/>
            <p:nvPr/>
          </p:nvSpPr>
          <p:spPr>
            <a:xfrm>
              <a:off x="4428565" y="1471487"/>
              <a:ext cx="476548" cy="7277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67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77050CC-7892-4256-BF5B-696E2ACCB3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45" t="7868" r="12680" b="7819"/>
          <a:stretch/>
        </p:blipFill>
        <p:spPr>
          <a:xfrm>
            <a:off x="0" y="-17789"/>
            <a:ext cx="9144000" cy="689205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2A517069-655C-4DC8-B0AE-C929E1EAE850}"/>
              </a:ext>
            </a:extLst>
          </p:cNvPr>
          <p:cNvSpPr/>
          <p:nvPr/>
        </p:nvSpPr>
        <p:spPr>
          <a:xfrm>
            <a:off x="4572000" y="4975356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EBC0595-2FDF-485F-873F-2482503D65BF}"/>
              </a:ext>
            </a:extLst>
          </p:cNvPr>
          <p:cNvSpPr/>
          <p:nvPr/>
        </p:nvSpPr>
        <p:spPr>
          <a:xfrm>
            <a:off x="4572000" y="3668076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8B22966-DDF5-4991-8F93-6AB55D35266D}"/>
              </a:ext>
            </a:extLst>
          </p:cNvPr>
          <p:cNvSpPr/>
          <p:nvPr/>
        </p:nvSpPr>
        <p:spPr>
          <a:xfrm>
            <a:off x="4572000" y="4856512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ECCCF39-2CC6-4EB9-9AC5-E5CB624EA8B4}"/>
              </a:ext>
            </a:extLst>
          </p:cNvPr>
          <p:cNvSpPr/>
          <p:nvPr/>
        </p:nvSpPr>
        <p:spPr>
          <a:xfrm>
            <a:off x="4572000" y="4737669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928CE6A-7058-4846-85F7-C13C203D1982}"/>
              </a:ext>
            </a:extLst>
          </p:cNvPr>
          <p:cNvSpPr/>
          <p:nvPr/>
        </p:nvSpPr>
        <p:spPr>
          <a:xfrm>
            <a:off x="4572000" y="4381137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18E92E0-CE70-4583-9D20-F1A25C6B17CE}"/>
              </a:ext>
            </a:extLst>
          </p:cNvPr>
          <p:cNvSpPr/>
          <p:nvPr/>
        </p:nvSpPr>
        <p:spPr>
          <a:xfrm>
            <a:off x="4572000" y="4262294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A25F4-5281-4DCF-80DC-5D8785E4A539}"/>
              </a:ext>
            </a:extLst>
          </p:cNvPr>
          <p:cNvSpPr/>
          <p:nvPr/>
        </p:nvSpPr>
        <p:spPr>
          <a:xfrm>
            <a:off x="4572000" y="4618825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49634B5-0C53-42A6-96DB-0D619E1C5177}"/>
              </a:ext>
            </a:extLst>
          </p:cNvPr>
          <p:cNvSpPr/>
          <p:nvPr/>
        </p:nvSpPr>
        <p:spPr>
          <a:xfrm>
            <a:off x="4572000" y="4499981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169911E-C35A-4736-B609-1A93E641A9CA}"/>
              </a:ext>
            </a:extLst>
          </p:cNvPr>
          <p:cNvSpPr/>
          <p:nvPr/>
        </p:nvSpPr>
        <p:spPr>
          <a:xfrm>
            <a:off x="4572000" y="3905763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9031050-1D1E-4EFD-BE9A-B14C54B306CB}"/>
              </a:ext>
            </a:extLst>
          </p:cNvPr>
          <p:cNvSpPr/>
          <p:nvPr/>
        </p:nvSpPr>
        <p:spPr>
          <a:xfrm>
            <a:off x="4572000" y="3786920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216EC19-B7CA-4C9F-B35B-718AD0DA7034}"/>
              </a:ext>
            </a:extLst>
          </p:cNvPr>
          <p:cNvSpPr/>
          <p:nvPr/>
        </p:nvSpPr>
        <p:spPr>
          <a:xfrm>
            <a:off x="4572000" y="4143451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99521CB-26AB-43F0-9D7C-D3C913D7900A}"/>
              </a:ext>
            </a:extLst>
          </p:cNvPr>
          <p:cNvSpPr/>
          <p:nvPr/>
        </p:nvSpPr>
        <p:spPr>
          <a:xfrm>
            <a:off x="4572000" y="4024607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6B2B922-F94A-47E8-B434-54A91ADADC90}"/>
              </a:ext>
            </a:extLst>
          </p:cNvPr>
          <p:cNvSpPr/>
          <p:nvPr/>
        </p:nvSpPr>
        <p:spPr>
          <a:xfrm>
            <a:off x="4572000" y="3551480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497C3E5-B0C4-40F5-AA0F-657C6E474510}"/>
              </a:ext>
            </a:extLst>
          </p:cNvPr>
          <p:cNvSpPr/>
          <p:nvPr/>
        </p:nvSpPr>
        <p:spPr>
          <a:xfrm>
            <a:off x="4572000" y="2244200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23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0EAE0551-D5F8-42E9-95AD-B5C2E9C440C1}"/>
              </a:ext>
            </a:extLst>
          </p:cNvPr>
          <p:cNvSpPr/>
          <p:nvPr/>
        </p:nvSpPr>
        <p:spPr>
          <a:xfrm>
            <a:off x="4572000" y="3432636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E6BEED3A-ACC9-434B-99A0-BDC80ECCD086}"/>
              </a:ext>
            </a:extLst>
          </p:cNvPr>
          <p:cNvSpPr/>
          <p:nvPr/>
        </p:nvSpPr>
        <p:spPr>
          <a:xfrm>
            <a:off x="4572000" y="3313793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6BABFFCA-0611-4493-9EF4-A1F29EE618B9}"/>
              </a:ext>
            </a:extLst>
          </p:cNvPr>
          <p:cNvSpPr/>
          <p:nvPr/>
        </p:nvSpPr>
        <p:spPr>
          <a:xfrm>
            <a:off x="4572000" y="2957262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DB660AE-6D0B-44F2-A098-5AA298EEB3A6}"/>
              </a:ext>
            </a:extLst>
          </p:cNvPr>
          <p:cNvSpPr/>
          <p:nvPr/>
        </p:nvSpPr>
        <p:spPr>
          <a:xfrm>
            <a:off x="4572000" y="2838418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C4FF4AE9-4E21-44A9-92C4-431F4EAB2F21}"/>
              </a:ext>
            </a:extLst>
          </p:cNvPr>
          <p:cNvSpPr/>
          <p:nvPr/>
        </p:nvSpPr>
        <p:spPr>
          <a:xfrm>
            <a:off x="4572000" y="3194949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D58AF0EC-FB9E-4519-B9D9-CCDDBD9E4785}"/>
              </a:ext>
            </a:extLst>
          </p:cNvPr>
          <p:cNvSpPr/>
          <p:nvPr/>
        </p:nvSpPr>
        <p:spPr>
          <a:xfrm>
            <a:off x="4572005" y="3076105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32EC4FD9-E278-4BCC-B323-171406771913}"/>
              </a:ext>
            </a:extLst>
          </p:cNvPr>
          <p:cNvSpPr/>
          <p:nvPr/>
        </p:nvSpPr>
        <p:spPr>
          <a:xfrm>
            <a:off x="4572000" y="2481888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21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293E38AA-EAC1-45DF-AF62-B0008D955849}"/>
              </a:ext>
            </a:extLst>
          </p:cNvPr>
          <p:cNvSpPr/>
          <p:nvPr/>
        </p:nvSpPr>
        <p:spPr>
          <a:xfrm>
            <a:off x="4572000" y="2363044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40FED308-4739-409B-88B3-79C4A6ECCA53}"/>
              </a:ext>
            </a:extLst>
          </p:cNvPr>
          <p:cNvSpPr/>
          <p:nvPr/>
        </p:nvSpPr>
        <p:spPr>
          <a:xfrm>
            <a:off x="4572000" y="2719575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0A4D5DD4-0FE6-46D9-8007-01AC6C3D0CF3}"/>
              </a:ext>
            </a:extLst>
          </p:cNvPr>
          <p:cNvSpPr/>
          <p:nvPr/>
        </p:nvSpPr>
        <p:spPr>
          <a:xfrm>
            <a:off x="4572000" y="2600731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F6D00DFD-B5CA-4884-AF20-B921BE5F5AE5}"/>
              </a:ext>
            </a:extLst>
          </p:cNvPr>
          <p:cNvSpPr/>
          <p:nvPr/>
        </p:nvSpPr>
        <p:spPr>
          <a:xfrm>
            <a:off x="4572000" y="2118217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37197E69-528B-48C7-A065-B41A9621B804}"/>
              </a:ext>
            </a:extLst>
          </p:cNvPr>
          <p:cNvSpPr/>
          <p:nvPr/>
        </p:nvSpPr>
        <p:spPr>
          <a:xfrm>
            <a:off x="4572000" y="1999374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DB8369A4-91F2-4588-922E-AACA169DFB5C}"/>
              </a:ext>
            </a:extLst>
          </p:cNvPr>
          <p:cNvSpPr/>
          <p:nvPr/>
        </p:nvSpPr>
        <p:spPr>
          <a:xfrm>
            <a:off x="4572000" y="1880530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26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35E538F1-DFCB-4B2E-BAE3-63DBA1817979}"/>
              </a:ext>
            </a:extLst>
          </p:cNvPr>
          <p:cNvSpPr/>
          <p:nvPr/>
        </p:nvSpPr>
        <p:spPr>
          <a:xfrm>
            <a:off x="4572000" y="1523999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29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58ED84A8-D1FB-453E-8842-0622B65FDC49}"/>
              </a:ext>
            </a:extLst>
          </p:cNvPr>
          <p:cNvSpPr/>
          <p:nvPr/>
        </p:nvSpPr>
        <p:spPr>
          <a:xfrm>
            <a:off x="4572000" y="1761686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27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AD61183C-B386-4146-9AB5-C4FDD86DE775}"/>
              </a:ext>
            </a:extLst>
          </p:cNvPr>
          <p:cNvSpPr/>
          <p:nvPr/>
        </p:nvSpPr>
        <p:spPr>
          <a:xfrm>
            <a:off x="4572000" y="1642843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25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271D672E-B397-4837-B82A-C1BC043A3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144CD5-C316-420E-8634-D8B9B5F65A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49" t="8063" r="12615" b="7819"/>
          <a:stretch/>
        </p:blipFill>
        <p:spPr>
          <a:xfrm>
            <a:off x="0" y="0"/>
            <a:ext cx="9151993" cy="6858000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C7C1B2D-94F2-4C4C-AA48-7C255D43ECF4}"/>
              </a:ext>
            </a:extLst>
          </p:cNvPr>
          <p:cNvGrpSpPr/>
          <p:nvPr/>
        </p:nvGrpSpPr>
        <p:grpSpPr>
          <a:xfrm>
            <a:off x="4572000" y="1523999"/>
            <a:ext cx="360004" cy="3567953"/>
            <a:chOff x="3694862" y="50128"/>
            <a:chExt cx="914413" cy="6641477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202E0D9-0EAC-4DA5-9074-1C630718A65A}"/>
                </a:ext>
              </a:extLst>
            </p:cNvPr>
            <p:cNvSpPr/>
            <p:nvPr/>
          </p:nvSpPr>
          <p:spPr>
            <a:xfrm>
              <a:off x="3694862" y="6474570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F545688-6C0D-45DE-A23B-5773EDB9B23A}"/>
                </a:ext>
              </a:extLst>
            </p:cNvPr>
            <p:cNvSpPr/>
            <p:nvPr/>
          </p:nvSpPr>
          <p:spPr>
            <a:xfrm>
              <a:off x="3694862" y="4041167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4831A914-652B-48A8-803D-20DAE49E85AB}"/>
                </a:ext>
              </a:extLst>
            </p:cNvPr>
            <p:cNvSpPr/>
            <p:nvPr/>
          </p:nvSpPr>
          <p:spPr>
            <a:xfrm>
              <a:off x="3694862" y="6253352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10E7601-40DC-4255-A593-4D146041F194}"/>
                </a:ext>
              </a:extLst>
            </p:cNvPr>
            <p:cNvSpPr/>
            <p:nvPr/>
          </p:nvSpPr>
          <p:spPr>
            <a:xfrm>
              <a:off x="3694862" y="6032133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7654281-1C47-4F17-B184-F146C3A53313}"/>
                </a:ext>
              </a:extLst>
            </p:cNvPr>
            <p:cNvSpPr/>
            <p:nvPr/>
          </p:nvSpPr>
          <p:spPr>
            <a:xfrm>
              <a:off x="3694862" y="5368477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6771AF9B-60A6-4492-839C-C591B4BBF584}"/>
                </a:ext>
              </a:extLst>
            </p:cNvPr>
            <p:cNvSpPr/>
            <p:nvPr/>
          </p:nvSpPr>
          <p:spPr>
            <a:xfrm>
              <a:off x="3694862" y="5147258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5F7EEF88-D866-45A5-8663-45D92B25D54F}"/>
                </a:ext>
              </a:extLst>
            </p:cNvPr>
            <p:cNvSpPr/>
            <p:nvPr/>
          </p:nvSpPr>
          <p:spPr>
            <a:xfrm>
              <a:off x="3694862" y="5810914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547C473B-6FC0-4B20-98DE-0C4695155985}"/>
                </a:ext>
              </a:extLst>
            </p:cNvPr>
            <p:cNvSpPr/>
            <p:nvPr/>
          </p:nvSpPr>
          <p:spPr>
            <a:xfrm>
              <a:off x="3694862" y="5589696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8BB8486-7D2B-4BB2-A13F-93D2021D4F6B}"/>
                </a:ext>
              </a:extLst>
            </p:cNvPr>
            <p:cNvSpPr/>
            <p:nvPr/>
          </p:nvSpPr>
          <p:spPr>
            <a:xfrm>
              <a:off x="3694862" y="4483604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C5CD1385-9E5B-4B72-949A-46BF328120E2}"/>
                </a:ext>
              </a:extLst>
            </p:cNvPr>
            <p:cNvSpPr/>
            <p:nvPr/>
          </p:nvSpPr>
          <p:spPr>
            <a:xfrm>
              <a:off x="3694862" y="4262385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48855FE4-BB99-4090-8F31-034D65CB3144}"/>
                </a:ext>
              </a:extLst>
            </p:cNvPr>
            <p:cNvSpPr/>
            <p:nvPr/>
          </p:nvSpPr>
          <p:spPr>
            <a:xfrm>
              <a:off x="3694862" y="4926041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E2F77293-D711-4EC5-A875-2C000570204E}"/>
                </a:ext>
              </a:extLst>
            </p:cNvPr>
            <p:cNvSpPr/>
            <p:nvPr/>
          </p:nvSpPr>
          <p:spPr>
            <a:xfrm>
              <a:off x="3694862" y="4704823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B8D6F0A-E29D-4D84-8238-992F4385A9DA}"/>
                </a:ext>
              </a:extLst>
            </p:cNvPr>
            <p:cNvSpPr/>
            <p:nvPr/>
          </p:nvSpPr>
          <p:spPr>
            <a:xfrm>
              <a:off x="3694862" y="3824132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EEFA82A-AFCC-49BB-8CE9-65A9157F1BD3}"/>
                </a:ext>
              </a:extLst>
            </p:cNvPr>
            <p:cNvSpPr/>
            <p:nvPr/>
          </p:nvSpPr>
          <p:spPr>
            <a:xfrm>
              <a:off x="3694862" y="1390728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9B3982D8-B0AF-489B-9E5F-8B18D6B4F00C}"/>
                </a:ext>
              </a:extLst>
            </p:cNvPr>
            <p:cNvSpPr/>
            <p:nvPr/>
          </p:nvSpPr>
          <p:spPr>
            <a:xfrm>
              <a:off x="3694862" y="3602913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E8B12B12-D642-4191-AB6C-FE13D8700259}"/>
                </a:ext>
              </a:extLst>
            </p:cNvPr>
            <p:cNvSpPr/>
            <p:nvPr/>
          </p:nvSpPr>
          <p:spPr>
            <a:xfrm>
              <a:off x="3694862" y="3381695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8B5D6E90-C58F-491C-81C1-027DB0808E31}"/>
                </a:ext>
              </a:extLst>
            </p:cNvPr>
            <p:cNvSpPr/>
            <p:nvPr/>
          </p:nvSpPr>
          <p:spPr>
            <a:xfrm>
              <a:off x="3694862" y="2718039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0849001D-3A73-421B-81E8-CD4268C2AF2E}"/>
                </a:ext>
              </a:extLst>
            </p:cNvPr>
            <p:cNvSpPr/>
            <p:nvPr/>
          </p:nvSpPr>
          <p:spPr>
            <a:xfrm>
              <a:off x="3694862" y="2496820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2A3DC096-D194-4CBA-80E8-929F004B478F}"/>
                </a:ext>
              </a:extLst>
            </p:cNvPr>
            <p:cNvSpPr/>
            <p:nvPr/>
          </p:nvSpPr>
          <p:spPr>
            <a:xfrm>
              <a:off x="3694862" y="3160476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A6D1E661-EB64-4E25-952B-CA5559FC549D}"/>
                </a:ext>
              </a:extLst>
            </p:cNvPr>
            <p:cNvSpPr/>
            <p:nvPr/>
          </p:nvSpPr>
          <p:spPr>
            <a:xfrm>
              <a:off x="3694875" y="2939257"/>
              <a:ext cx="914400" cy="21703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BDC86BD0-D985-44B3-89B2-C652D6B2EEC0}"/>
                </a:ext>
              </a:extLst>
            </p:cNvPr>
            <p:cNvSpPr/>
            <p:nvPr/>
          </p:nvSpPr>
          <p:spPr>
            <a:xfrm>
              <a:off x="3694862" y="1833166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45DF8101-9AAC-4A90-9541-616C301EE45C}"/>
                </a:ext>
              </a:extLst>
            </p:cNvPr>
            <p:cNvSpPr/>
            <p:nvPr/>
          </p:nvSpPr>
          <p:spPr>
            <a:xfrm>
              <a:off x="3694862" y="1611947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6F99DD84-7632-49C2-8163-E3BFC613C9C3}"/>
                </a:ext>
              </a:extLst>
            </p:cNvPr>
            <p:cNvSpPr/>
            <p:nvPr/>
          </p:nvSpPr>
          <p:spPr>
            <a:xfrm>
              <a:off x="3694862" y="2275603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1FECDE21-7282-46E5-B198-2500BCE654BD}"/>
                </a:ext>
              </a:extLst>
            </p:cNvPr>
            <p:cNvSpPr/>
            <p:nvPr/>
          </p:nvSpPr>
          <p:spPr>
            <a:xfrm>
              <a:off x="3694862" y="2054384"/>
              <a:ext cx="914400" cy="21703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F2ED85DF-BE32-416B-B85D-E3D8887D831D}"/>
                </a:ext>
              </a:extLst>
            </p:cNvPr>
            <p:cNvSpPr/>
            <p:nvPr/>
          </p:nvSpPr>
          <p:spPr>
            <a:xfrm>
              <a:off x="3694862" y="1156221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28AB18C-C966-4619-BB6D-2D19F08AD45D}"/>
                </a:ext>
              </a:extLst>
            </p:cNvPr>
            <p:cNvSpPr/>
            <p:nvPr/>
          </p:nvSpPr>
          <p:spPr>
            <a:xfrm>
              <a:off x="3694862" y="935003"/>
              <a:ext cx="914400" cy="21703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CF1FB6A5-0113-4F64-95B5-88B49517820A}"/>
                </a:ext>
              </a:extLst>
            </p:cNvPr>
            <p:cNvSpPr/>
            <p:nvPr/>
          </p:nvSpPr>
          <p:spPr>
            <a:xfrm>
              <a:off x="3694862" y="713784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8FD53E48-1F54-4AA5-BDFB-A21FB81EE51D}"/>
                </a:ext>
              </a:extLst>
            </p:cNvPr>
            <p:cNvSpPr/>
            <p:nvPr/>
          </p:nvSpPr>
          <p:spPr>
            <a:xfrm>
              <a:off x="3694862" y="50128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2845684E-257F-4C9F-AD13-63091274D34F}"/>
                </a:ext>
              </a:extLst>
            </p:cNvPr>
            <p:cNvSpPr/>
            <p:nvPr/>
          </p:nvSpPr>
          <p:spPr>
            <a:xfrm>
              <a:off x="3694862" y="492565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200" b="1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85FFEC98-1DD9-4993-AE19-510ED059C9D2}"/>
                </a:ext>
              </a:extLst>
            </p:cNvPr>
            <p:cNvSpPr/>
            <p:nvPr/>
          </p:nvSpPr>
          <p:spPr>
            <a:xfrm>
              <a:off x="3694862" y="271347"/>
              <a:ext cx="914400" cy="21703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1224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6DA78A-D882-452E-AD7F-19576E183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79" t="7966" r="12680" b="8112"/>
          <a:stretch/>
        </p:blipFill>
        <p:spPr>
          <a:xfrm>
            <a:off x="0" y="0"/>
            <a:ext cx="9149343" cy="68580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216A739-7410-42FE-A58A-F58DAAC4ABBE}"/>
              </a:ext>
            </a:extLst>
          </p:cNvPr>
          <p:cNvSpPr/>
          <p:nvPr/>
        </p:nvSpPr>
        <p:spPr>
          <a:xfrm>
            <a:off x="4572000" y="4975356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233E82-448F-4697-9651-8B4619BC8887}"/>
              </a:ext>
            </a:extLst>
          </p:cNvPr>
          <p:cNvSpPr/>
          <p:nvPr/>
        </p:nvSpPr>
        <p:spPr>
          <a:xfrm>
            <a:off x="4572000" y="3668076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5D83D6D-564A-4AC5-96A8-62E4A5AAF3EE}"/>
              </a:ext>
            </a:extLst>
          </p:cNvPr>
          <p:cNvSpPr/>
          <p:nvPr/>
        </p:nvSpPr>
        <p:spPr>
          <a:xfrm>
            <a:off x="4572000" y="4856512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BFAAB3-2139-40A1-B5E6-04C9B7AD5956}"/>
              </a:ext>
            </a:extLst>
          </p:cNvPr>
          <p:cNvSpPr/>
          <p:nvPr/>
        </p:nvSpPr>
        <p:spPr>
          <a:xfrm>
            <a:off x="4572000" y="4737669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3EF96AF-C5F2-4C1D-86CC-C52165518C8C}"/>
              </a:ext>
            </a:extLst>
          </p:cNvPr>
          <p:cNvSpPr/>
          <p:nvPr/>
        </p:nvSpPr>
        <p:spPr>
          <a:xfrm>
            <a:off x="4572000" y="4381137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CC43A13-C90F-4B52-8D25-5CFEBF460A58}"/>
              </a:ext>
            </a:extLst>
          </p:cNvPr>
          <p:cNvSpPr/>
          <p:nvPr/>
        </p:nvSpPr>
        <p:spPr>
          <a:xfrm>
            <a:off x="4572000" y="4262294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97C2D-27EF-4640-9CD0-C28510A4AD0B}"/>
              </a:ext>
            </a:extLst>
          </p:cNvPr>
          <p:cNvSpPr/>
          <p:nvPr/>
        </p:nvSpPr>
        <p:spPr>
          <a:xfrm>
            <a:off x="4572000" y="4618825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F70C7A8-571F-4EC6-A5A8-FD3FAE451132}"/>
              </a:ext>
            </a:extLst>
          </p:cNvPr>
          <p:cNvSpPr/>
          <p:nvPr/>
        </p:nvSpPr>
        <p:spPr>
          <a:xfrm>
            <a:off x="4572000" y="4499981"/>
            <a:ext cx="359999" cy="1165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2D122BC-DB12-477F-ABCD-B3C6FB2BFAEF}"/>
              </a:ext>
            </a:extLst>
          </p:cNvPr>
          <p:cNvSpPr/>
          <p:nvPr/>
        </p:nvSpPr>
        <p:spPr>
          <a:xfrm>
            <a:off x="4572000" y="3905763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8B224B5-E58B-4328-90C1-314AF4A9C48C}"/>
              </a:ext>
            </a:extLst>
          </p:cNvPr>
          <p:cNvSpPr/>
          <p:nvPr/>
        </p:nvSpPr>
        <p:spPr>
          <a:xfrm>
            <a:off x="4572000" y="3786920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B9EF60-9F88-4900-BADB-6412CB042A02}"/>
              </a:ext>
            </a:extLst>
          </p:cNvPr>
          <p:cNvSpPr/>
          <p:nvPr/>
        </p:nvSpPr>
        <p:spPr>
          <a:xfrm>
            <a:off x="4572000" y="4143451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AC3D0D3-8183-4337-901A-A4BF19216A0A}"/>
              </a:ext>
            </a:extLst>
          </p:cNvPr>
          <p:cNvSpPr/>
          <p:nvPr/>
        </p:nvSpPr>
        <p:spPr>
          <a:xfrm>
            <a:off x="4572000" y="4024607"/>
            <a:ext cx="359999" cy="11659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906BCE-6447-4015-9D37-FA27661DB178}"/>
              </a:ext>
            </a:extLst>
          </p:cNvPr>
          <p:cNvSpPr/>
          <p:nvPr/>
        </p:nvSpPr>
        <p:spPr>
          <a:xfrm>
            <a:off x="4572000" y="3551480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10ADF-4E00-4016-9B94-1E7620E87E18}"/>
              </a:ext>
            </a:extLst>
          </p:cNvPr>
          <p:cNvSpPr/>
          <p:nvPr/>
        </p:nvSpPr>
        <p:spPr>
          <a:xfrm>
            <a:off x="4572000" y="2244200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23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9E1F5C5-7A83-484E-9952-B2B4DA8FA108}"/>
              </a:ext>
            </a:extLst>
          </p:cNvPr>
          <p:cNvSpPr/>
          <p:nvPr/>
        </p:nvSpPr>
        <p:spPr>
          <a:xfrm>
            <a:off x="4572000" y="3432636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F8418749-EFDC-4C75-853F-593F26291AC7}"/>
              </a:ext>
            </a:extLst>
          </p:cNvPr>
          <p:cNvSpPr/>
          <p:nvPr/>
        </p:nvSpPr>
        <p:spPr>
          <a:xfrm>
            <a:off x="4572000" y="3313793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FA64A14-8BB9-4A6A-B8CD-27B3D4B48EB6}"/>
              </a:ext>
            </a:extLst>
          </p:cNvPr>
          <p:cNvSpPr/>
          <p:nvPr/>
        </p:nvSpPr>
        <p:spPr>
          <a:xfrm>
            <a:off x="4572000" y="2957262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D2D99DF-D778-44BA-8ECC-5B51C6DEAECC}"/>
              </a:ext>
            </a:extLst>
          </p:cNvPr>
          <p:cNvSpPr/>
          <p:nvPr/>
        </p:nvSpPr>
        <p:spPr>
          <a:xfrm>
            <a:off x="4572000" y="2838418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223E07E-DDF0-43E9-8F85-24E673FDDD00}"/>
              </a:ext>
            </a:extLst>
          </p:cNvPr>
          <p:cNvSpPr/>
          <p:nvPr/>
        </p:nvSpPr>
        <p:spPr>
          <a:xfrm>
            <a:off x="4572000" y="3194949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729B588A-FC4C-4CA1-8F61-82ED439C3F1A}"/>
              </a:ext>
            </a:extLst>
          </p:cNvPr>
          <p:cNvSpPr/>
          <p:nvPr/>
        </p:nvSpPr>
        <p:spPr>
          <a:xfrm>
            <a:off x="4572005" y="3076105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AE2CA9C7-2AEC-47AA-97E0-6C090F5D50C4}"/>
              </a:ext>
            </a:extLst>
          </p:cNvPr>
          <p:cNvSpPr/>
          <p:nvPr/>
        </p:nvSpPr>
        <p:spPr>
          <a:xfrm>
            <a:off x="4572000" y="2481888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21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3393514-5BB3-4406-BACA-09F80501EEAA}"/>
              </a:ext>
            </a:extLst>
          </p:cNvPr>
          <p:cNvSpPr/>
          <p:nvPr/>
        </p:nvSpPr>
        <p:spPr>
          <a:xfrm>
            <a:off x="4572000" y="2363044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73A48013-7D0A-4AA4-B512-9F5BBDD6C246}"/>
              </a:ext>
            </a:extLst>
          </p:cNvPr>
          <p:cNvSpPr/>
          <p:nvPr/>
        </p:nvSpPr>
        <p:spPr>
          <a:xfrm>
            <a:off x="4572000" y="2719575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395ADF4-9D75-4F7D-B636-F492892C6023}"/>
              </a:ext>
            </a:extLst>
          </p:cNvPr>
          <p:cNvSpPr/>
          <p:nvPr/>
        </p:nvSpPr>
        <p:spPr>
          <a:xfrm>
            <a:off x="4572000" y="2600731"/>
            <a:ext cx="359999" cy="11659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B339DDA-74C7-4CAA-9F73-7AD8F88A9E9F}"/>
              </a:ext>
            </a:extLst>
          </p:cNvPr>
          <p:cNvSpPr/>
          <p:nvPr/>
        </p:nvSpPr>
        <p:spPr>
          <a:xfrm>
            <a:off x="4572000" y="2118217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43D9356-E900-45E2-B7D3-D41C02D84727}"/>
              </a:ext>
            </a:extLst>
          </p:cNvPr>
          <p:cNvSpPr/>
          <p:nvPr/>
        </p:nvSpPr>
        <p:spPr>
          <a:xfrm>
            <a:off x="4572000" y="1999374"/>
            <a:ext cx="359999" cy="1165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25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B68AF8B8-C1CB-4A4E-9925-F3BC5A3B9872}"/>
              </a:ext>
            </a:extLst>
          </p:cNvPr>
          <p:cNvSpPr/>
          <p:nvPr/>
        </p:nvSpPr>
        <p:spPr>
          <a:xfrm>
            <a:off x="4572000" y="1880530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26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F2BADF6A-735A-4DF7-90A7-87CEB93B855D}"/>
              </a:ext>
            </a:extLst>
          </p:cNvPr>
          <p:cNvSpPr/>
          <p:nvPr/>
        </p:nvSpPr>
        <p:spPr>
          <a:xfrm>
            <a:off x="4572000" y="1523999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29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67009C21-E021-4B8C-8662-8D021E7367B7}"/>
              </a:ext>
            </a:extLst>
          </p:cNvPr>
          <p:cNvSpPr/>
          <p:nvPr/>
        </p:nvSpPr>
        <p:spPr>
          <a:xfrm>
            <a:off x="4572000" y="1761686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tx1"/>
                </a:solidFill>
              </a:rPr>
              <a:t>27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D01286AC-0F47-4803-B1C0-BD2CA1DC66A3}"/>
              </a:ext>
            </a:extLst>
          </p:cNvPr>
          <p:cNvSpPr/>
          <p:nvPr/>
        </p:nvSpPr>
        <p:spPr>
          <a:xfrm>
            <a:off x="4572000" y="1642843"/>
            <a:ext cx="359999" cy="11659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90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154</Words>
  <Application>Microsoft Office PowerPoint</Application>
  <PresentationFormat>Bildschirmpräsentation (4:3)</PresentationFormat>
  <Paragraphs>148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 Zimmermann</dc:creator>
  <cp:lastModifiedBy>Thomas Zimmermann</cp:lastModifiedBy>
  <cp:revision>2</cp:revision>
  <dcterms:created xsi:type="dcterms:W3CDTF">2019-11-03T07:26:52Z</dcterms:created>
  <dcterms:modified xsi:type="dcterms:W3CDTF">2019-11-07T19:32:14Z</dcterms:modified>
</cp:coreProperties>
</file>

<file path=docProps/thumbnail.jpeg>
</file>